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1"/>
  </p:notesMasterIdLst>
  <p:handoutMasterIdLst>
    <p:handoutMasterId r:id="rId22"/>
  </p:handoutMasterIdLst>
  <p:sldIdLst>
    <p:sldId id="256" r:id="rId6"/>
    <p:sldId id="281" r:id="rId7"/>
    <p:sldId id="282" r:id="rId8"/>
    <p:sldId id="275" r:id="rId9"/>
    <p:sldId id="292" r:id="rId10"/>
    <p:sldId id="295" r:id="rId11"/>
    <p:sldId id="296" r:id="rId12"/>
    <p:sldId id="297" r:id="rId13"/>
    <p:sldId id="300" r:id="rId14"/>
    <p:sldId id="298" r:id="rId15"/>
    <p:sldId id="301" r:id="rId16"/>
    <p:sldId id="302" r:id="rId17"/>
    <p:sldId id="277" r:id="rId18"/>
    <p:sldId id="291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280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6C83C-B288-304E-94BF-E61CD5B8E514}" type="doc">
      <dgm:prSet loTypeId="urn:microsoft.com/office/officeart/2005/8/layout/cycle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6FED0-EF5E-1A42-98BA-F725FCC46927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/>
            <a:t>make change</a:t>
          </a:r>
          <a:endParaRPr lang="en-US" dirty="0"/>
        </a:p>
      </dgm:t>
    </dgm:pt>
    <dgm:pt modelId="{BBC748EC-79B0-9343-9059-53D2B5251A9F}" type="parTrans" cxnId="{59020AB6-FAED-8F4E-89F4-E3858D7A8820}">
      <dgm:prSet/>
      <dgm:spPr/>
      <dgm:t>
        <a:bodyPr/>
        <a:lstStyle/>
        <a:p>
          <a:endParaRPr lang="en-US"/>
        </a:p>
      </dgm:t>
    </dgm:pt>
    <dgm:pt modelId="{1BDAC051-1D86-9649-9776-B82766636A19}" type="sibTrans" cxnId="{59020AB6-FAED-8F4E-89F4-E3858D7A8820}">
      <dgm:prSet/>
      <dgm:spPr/>
      <dgm:t>
        <a:bodyPr/>
        <a:lstStyle/>
        <a:p>
          <a:endParaRPr lang="en-US"/>
        </a:p>
      </dgm:t>
    </dgm:pt>
    <dgm:pt modelId="{3FA566BD-5967-2544-BD1D-F073F6C40B58}">
      <dgm:prSet phldrT="[Text]"/>
      <dgm:spPr/>
      <dgm:t>
        <a:bodyPr/>
        <a:lstStyle/>
        <a:p>
          <a:r>
            <a:rPr lang="en-US" dirty="0" smtClean="0"/>
            <a:t>run chef-client</a:t>
          </a:r>
          <a:endParaRPr lang="en-US" dirty="0"/>
        </a:p>
      </dgm:t>
    </dgm:pt>
    <dgm:pt modelId="{66446A9F-23D4-494C-8D15-010680B0DE03}" type="sibTrans" cxnId="{28442EE0-4B07-9744-AFB0-5C5CC223202A}">
      <dgm:prSet/>
      <dgm:spPr/>
      <dgm:t>
        <a:bodyPr/>
        <a:lstStyle/>
        <a:p>
          <a:endParaRPr lang="en-US"/>
        </a:p>
      </dgm:t>
    </dgm:pt>
    <dgm:pt modelId="{00D0E1B9-7C3D-A74C-955C-B94304F4B352}" type="parTrans" cxnId="{28442EE0-4B07-9744-AFB0-5C5CC223202A}">
      <dgm:prSet/>
      <dgm:spPr/>
      <dgm:t>
        <a:bodyPr/>
        <a:lstStyle/>
        <a:p>
          <a:endParaRPr lang="en-US"/>
        </a:p>
      </dgm:t>
    </dgm:pt>
    <dgm:pt modelId="{52016F2E-FC5B-4C4F-8DB8-7A4532486296}">
      <dgm:prSet phldrT="[Text]"/>
      <dgm:spPr/>
      <dgm:t>
        <a:bodyPr/>
        <a:lstStyle/>
        <a:p>
          <a:r>
            <a:rPr lang="en-US" dirty="0" smtClean="0"/>
            <a:t>bootstrap machine</a:t>
          </a:r>
          <a:endParaRPr lang="en-US" dirty="0"/>
        </a:p>
      </dgm:t>
    </dgm:pt>
    <dgm:pt modelId="{54530FEA-48EB-A341-BC9F-3A8FF18CC516}" type="sibTrans" cxnId="{2E295BBB-B1EF-8A47-9617-FED067CFF55A}">
      <dgm:prSet/>
      <dgm:spPr/>
      <dgm:t>
        <a:bodyPr/>
        <a:lstStyle/>
        <a:p>
          <a:endParaRPr lang="en-US"/>
        </a:p>
      </dgm:t>
    </dgm:pt>
    <dgm:pt modelId="{1E960FEB-E50A-A745-BF50-03470881EAA3}" type="parTrans" cxnId="{2E295BBB-B1EF-8A47-9617-FED067CFF55A}">
      <dgm:prSet/>
      <dgm:spPr/>
      <dgm:t>
        <a:bodyPr/>
        <a:lstStyle/>
        <a:p>
          <a:endParaRPr lang="en-US"/>
        </a:p>
      </dgm:t>
    </dgm:pt>
    <dgm:pt modelId="{991DCA35-E91D-B649-B58B-8104F1A6AECB}">
      <dgm:prSet phldrT="[Text]"/>
      <dgm:spPr/>
      <dgm:t>
        <a:bodyPr/>
        <a:lstStyle/>
        <a:p>
          <a:r>
            <a:rPr lang="en-US" dirty="0" smtClean="0"/>
            <a:t>provision machine</a:t>
          </a:r>
          <a:endParaRPr lang="en-US" dirty="0"/>
        </a:p>
      </dgm:t>
    </dgm:pt>
    <dgm:pt modelId="{DB7055CB-533B-5948-A8A4-913ED397A03C}" type="sibTrans" cxnId="{346C8BE2-B944-8143-B6A0-D8325F348E83}">
      <dgm:prSet/>
      <dgm:spPr/>
      <dgm:t>
        <a:bodyPr/>
        <a:lstStyle/>
        <a:p>
          <a:endParaRPr lang="en-US"/>
        </a:p>
      </dgm:t>
    </dgm:pt>
    <dgm:pt modelId="{A815B055-67D2-3345-B1C1-93D3B54A99D3}" type="parTrans" cxnId="{346C8BE2-B944-8143-B6A0-D8325F348E83}">
      <dgm:prSet/>
      <dgm:spPr/>
      <dgm:t>
        <a:bodyPr/>
        <a:lstStyle/>
        <a:p>
          <a:endParaRPr lang="en-US"/>
        </a:p>
      </dgm:t>
    </dgm:pt>
    <dgm:pt modelId="{56B83FC8-630A-654C-967A-D3A8D923ADAA}">
      <dgm:prSet phldrT="[Text]"/>
      <dgm:spPr/>
      <dgm:t>
        <a:bodyPr/>
        <a:lstStyle/>
        <a:p>
          <a:r>
            <a:rPr lang="en-US" dirty="0" smtClean="0"/>
            <a:t>upload cookbook</a:t>
          </a:r>
          <a:endParaRPr lang="en-US" dirty="0"/>
        </a:p>
      </dgm:t>
    </dgm:pt>
    <dgm:pt modelId="{0D7C27DE-7D4D-A847-9D73-17717295B629}" type="sibTrans" cxnId="{DCABB525-D7FE-6744-BC76-D58344FA1D9E}">
      <dgm:prSet/>
      <dgm:spPr/>
      <dgm:t>
        <a:bodyPr/>
        <a:lstStyle/>
        <a:p>
          <a:endParaRPr lang="en-US"/>
        </a:p>
      </dgm:t>
    </dgm:pt>
    <dgm:pt modelId="{26BF0F39-2F2B-5B4C-92A9-FDADBA7D936C}" type="parTrans" cxnId="{DCABB525-D7FE-6744-BC76-D58344FA1D9E}">
      <dgm:prSet/>
      <dgm:spPr/>
      <dgm:t>
        <a:bodyPr/>
        <a:lstStyle/>
        <a:p>
          <a:endParaRPr lang="en-US"/>
        </a:p>
      </dgm:t>
    </dgm:pt>
    <dgm:pt modelId="{CDB4AFFD-35E7-264B-9BBD-A621B18FE722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D0257083-3B53-434C-B1FA-801D9BC35039}" type="parTrans" cxnId="{4F6A554F-F593-E546-805F-2FA25142AAF4}">
      <dgm:prSet/>
      <dgm:spPr/>
      <dgm:t>
        <a:bodyPr/>
        <a:lstStyle/>
        <a:p>
          <a:endParaRPr lang="en-US"/>
        </a:p>
      </dgm:t>
    </dgm:pt>
    <dgm:pt modelId="{023F43F1-4240-0640-B914-4E7AE7038AFC}" type="sibTrans" cxnId="{4F6A554F-F593-E546-805F-2FA25142AAF4}">
      <dgm:prSet/>
      <dgm:spPr/>
      <dgm:t>
        <a:bodyPr/>
        <a:lstStyle/>
        <a:p>
          <a:endParaRPr lang="en-US"/>
        </a:p>
      </dgm:t>
    </dgm:pt>
    <dgm:pt modelId="{EDEB5E0A-30F0-A54A-B0F8-F331AEF54BDD}" type="pres">
      <dgm:prSet presAssocID="{C236C83C-B288-304E-94BF-E61CD5B8E514}" presName="cycle" presStyleCnt="0">
        <dgm:presLayoutVars>
          <dgm:dir/>
          <dgm:resizeHandles val="exact"/>
        </dgm:presLayoutVars>
      </dgm:prSet>
      <dgm:spPr/>
    </dgm:pt>
    <dgm:pt modelId="{94E626C9-F87A-E043-A22D-F6B29DD1EF98}" type="pres">
      <dgm:prSet presAssocID="{3F36FED0-EF5E-1A42-98BA-F725FCC4692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4F28F-3C3C-8D46-A2CB-819F5E0BA797}" type="pres">
      <dgm:prSet presAssocID="{1BDAC051-1D86-9649-9776-B82766636A19}" presName="sibTrans" presStyleLbl="sibTrans2D1" presStyleIdx="0" presStyleCnt="6"/>
      <dgm:spPr/>
    </dgm:pt>
    <dgm:pt modelId="{05D3C2B6-C474-AA4C-80D9-CA9A6F3D9CE6}" type="pres">
      <dgm:prSet presAssocID="{1BDAC051-1D86-9649-9776-B82766636A19}" presName="connectorText" presStyleLbl="sibTrans2D1" presStyleIdx="0" presStyleCnt="6"/>
      <dgm:spPr/>
    </dgm:pt>
    <dgm:pt modelId="{135C90DA-3EC2-A54F-866A-BB18EEF25E45}" type="pres">
      <dgm:prSet presAssocID="{56B83FC8-630A-654C-967A-D3A8D923ADA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9690A2-A8DE-8D4D-9E05-D20B4AD80AD5}" type="pres">
      <dgm:prSet presAssocID="{0D7C27DE-7D4D-A847-9D73-17717295B629}" presName="sibTrans" presStyleLbl="sibTrans2D1" presStyleIdx="1" presStyleCnt="6"/>
      <dgm:spPr/>
    </dgm:pt>
    <dgm:pt modelId="{820F0926-7D71-014F-B7B6-834D588F001B}" type="pres">
      <dgm:prSet presAssocID="{0D7C27DE-7D4D-A847-9D73-17717295B629}" presName="connectorText" presStyleLbl="sibTrans2D1" presStyleIdx="1" presStyleCnt="6"/>
      <dgm:spPr/>
    </dgm:pt>
    <dgm:pt modelId="{355913FF-97CF-6343-854B-F45A3E4AD525}" type="pres">
      <dgm:prSet presAssocID="{991DCA35-E91D-B649-B58B-8104F1A6AEC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BB854-D005-BB4E-B171-E5A2DA33D7C6}" type="pres">
      <dgm:prSet presAssocID="{DB7055CB-533B-5948-A8A4-913ED397A03C}" presName="sibTrans" presStyleLbl="sibTrans2D1" presStyleIdx="2" presStyleCnt="6"/>
      <dgm:spPr/>
    </dgm:pt>
    <dgm:pt modelId="{075EDDB9-0C96-2B43-A392-A0ECBF74C743}" type="pres">
      <dgm:prSet presAssocID="{DB7055CB-533B-5948-A8A4-913ED397A03C}" presName="connectorText" presStyleLbl="sibTrans2D1" presStyleIdx="2" presStyleCnt="6"/>
      <dgm:spPr/>
    </dgm:pt>
    <dgm:pt modelId="{277BD6EF-3286-4548-ACB0-5BD048391FD5}" type="pres">
      <dgm:prSet presAssocID="{52016F2E-FC5B-4C4F-8DB8-7A453248629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D5D680-E82F-D842-9581-4C08B85C229F}" type="pres">
      <dgm:prSet presAssocID="{54530FEA-48EB-A341-BC9F-3A8FF18CC516}" presName="sibTrans" presStyleLbl="sibTrans2D1" presStyleIdx="3" presStyleCnt="6"/>
      <dgm:spPr/>
    </dgm:pt>
    <dgm:pt modelId="{46692498-78BE-4D48-A59A-4B892CAE6AC6}" type="pres">
      <dgm:prSet presAssocID="{54530FEA-48EB-A341-BC9F-3A8FF18CC516}" presName="connectorText" presStyleLbl="sibTrans2D1" presStyleIdx="3" presStyleCnt="6"/>
      <dgm:spPr/>
    </dgm:pt>
    <dgm:pt modelId="{4C2C4433-38AC-2D40-992F-92C864C62041}" type="pres">
      <dgm:prSet presAssocID="{3FA566BD-5967-2544-BD1D-F073F6C40B5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FBB568-E1BF-1D48-8976-37B629C706B2}" type="pres">
      <dgm:prSet presAssocID="{66446A9F-23D4-494C-8D15-010680B0DE03}" presName="sibTrans" presStyleLbl="sibTrans2D1" presStyleIdx="4" presStyleCnt="6"/>
      <dgm:spPr/>
    </dgm:pt>
    <dgm:pt modelId="{4F5F3730-54DE-084B-91AE-9EC8B5553FA5}" type="pres">
      <dgm:prSet presAssocID="{66446A9F-23D4-494C-8D15-010680B0DE03}" presName="connectorText" presStyleLbl="sibTrans2D1" presStyleIdx="4" presStyleCnt="6"/>
      <dgm:spPr/>
    </dgm:pt>
    <dgm:pt modelId="{C80D0CE8-CCC4-254A-ADE6-18CC87CC4ACE}" type="pres">
      <dgm:prSet presAssocID="{CDB4AFFD-35E7-264B-9BBD-A621B18FE72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BAFEE-4925-584C-98DC-D956EB2383A2}" type="pres">
      <dgm:prSet presAssocID="{023F43F1-4240-0640-B914-4E7AE7038AFC}" presName="sibTrans" presStyleLbl="sibTrans2D1" presStyleIdx="5" presStyleCnt="6"/>
      <dgm:spPr/>
    </dgm:pt>
    <dgm:pt modelId="{F31AD22F-6A84-7A40-91FB-F8520167703B}" type="pres">
      <dgm:prSet presAssocID="{023F43F1-4240-0640-B914-4E7AE7038AFC}" presName="connectorText" presStyleLbl="sibTrans2D1" presStyleIdx="5" presStyleCnt="6"/>
      <dgm:spPr/>
    </dgm:pt>
  </dgm:ptLst>
  <dgm:cxnLst>
    <dgm:cxn modelId="{2E295BBB-B1EF-8A47-9617-FED067CFF55A}" srcId="{C236C83C-B288-304E-94BF-E61CD5B8E514}" destId="{52016F2E-FC5B-4C4F-8DB8-7A4532486296}" srcOrd="3" destOrd="0" parTransId="{1E960FEB-E50A-A745-BF50-03470881EAA3}" sibTransId="{54530FEA-48EB-A341-BC9F-3A8FF18CC516}"/>
    <dgm:cxn modelId="{F4567C99-407E-8646-AEBD-07C098C9ECED}" type="presOf" srcId="{991DCA35-E91D-B649-B58B-8104F1A6AECB}" destId="{355913FF-97CF-6343-854B-F45A3E4AD525}" srcOrd="0" destOrd="0" presId="urn:microsoft.com/office/officeart/2005/8/layout/cycle2"/>
    <dgm:cxn modelId="{716797F5-CCB4-8C4C-AA78-FFE63CEEAF99}" type="presOf" srcId="{0D7C27DE-7D4D-A847-9D73-17717295B629}" destId="{820F0926-7D71-014F-B7B6-834D588F001B}" srcOrd="1" destOrd="0" presId="urn:microsoft.com/office/officeart/2005/8/layout/cycle2"/>
    <dgm:cxn modelId="{6F04E701-217C-CC43-9846-ECA7FD696A6A}" type="presOf" srcId="{3FA566BD-5967-2544-BD1D-F073F6C40B58}" destId="{4C2C4433-38AC-2D40-992F-92C864C62041}" srcOrd="0" destOrd="0" presId="urn:microsoft.com/office/officeart/2005/8/layout/cycle2"/>
    <dgm:cxn modelId="{28442EE0-4B07-9744-AFB0-5C5CC223202A}" srcId="{C236C83C-B288-304E-94BF-E61CD5B8E514}" destId="{3FA566BD-5967-2544-BD1D-F073F6C40B58}" srcOrd="4" destOrd="0" parTransId="{00D0E1B9-7C3D-A74C-955C-B94304F4B352}" sibTransId="{66446A9F-23D4-494C-8D15-010680B0DE03}"/>
    <dgm:cxn modelId="{2EB8E414-5641-C64D-BE52-88E6BC48D6F7}" type="presOf" srcId="{54530FEA-48EB-A341-BC9F-3A8FF18CC516}" destId="{4BD5D680-E82F-D842-9581-4C08B85C229F}" srcOrd="0" destOrd="0" presId="urn:microsoft.com/office/officeart/2005/8/layout/cycle2"/>
    <dgm:cxn modelId="{DCABB525-D7FE-6744-BC76-D58344FA1D9E}" srcId="{C236C83C-B288-304E-94BF-E61CD5B8E514}" destId="{56B83FC8-630A-654C-967A-D3A8D923ADAA}" srcOrd="1" destOrd="0" parTransId="{26BF0F39-2F2B-5B4C-92A9-FDADBA7D936C}" sibTransId="{0D7C27DE-7D4D-A847-9D73-17717295B629}"/>
    <dgm:cxn modelId="{DE0594E9-B2C1-9444-87D8-17B355FF99A6}" type="presOf" srcId="{C236C83C-B288-304E-94BF-E61CD5B8E514}" destId="{EDEB5E0A-30F0-A54A-B0F8-F331AEF54BDD}" srcOrd="0" destOrd="0" presId="urn:microsoft.com/office/officeart/2005/8/layout/cycle2"/>
    <dgm:cxn modelId="{C51C7CE4-E674-D141-A839-E4DAEC7CE8CA}" type="presOf" srcId="{023F43F1-4240-0640-B914-4E7AE7038AFC}" destId="{587BAFEE-4925-584C-98DC-D956EB2383A2}" srcOrd="0" destOrd="0" presId="urn:microsoft.com/office/officeart/2005/8/layout/cycle2"/>
    <dgm:cxn modelId="{C5641FB9-4750-6640-8ED2-B05112C7B738}" type="presOf" srcId="{DB7055CB-533B-5948-A8A4-913ED397A03C}" destId="{C45BB854-D005-BB4E-B171-E5A2DA33D7C6}" srcOrd="0" destOrd="0" presId="urn:microsoft.com/office/officeart/2005/8/layout/cycle2"/>
    <dgm:cxn modelId="{73AB9B08-89FB-4148-BB46-2750E65ABE43}" type="presOf" srcId="{023F43F1-4240-0640-B914-4E7AE7038AFC}" destId="{F31AD22F-6A84-7A40-91FB-F8520167703B}" srcOrd="1" destOrd="0" presId="urn:microsoft.com/office/officeart/2005/8/layout/cycle2"/>
    <dgm:cxn modelId="{27BEF9C7-555F-0D4F-97AB-3D88A7CFA16B}" type="presOf" srcId="{56B83FC8-630A-654C-967A-D3A8D923ADAA}" destId="{135C90DA-3EC2-A54F-866A-BB18EEF25E45}" srcOrd="0" destOrd="0" presId="urn:microsoft.com/office/officeart/2005/8/layout/cycle2"/>
    <dgm:cxn modelId="{E5353228-09DF-A545-855F-CFEEB4E9E010}" type="presOf" srcId="{0D7C27DE-7D4D-A847-9D73-17717295B629}" destId="{069690A2-A8DE-8D4D-9E05-D20B4AD80AD5}" srcOrd="0" destOrd="0" presId="urn:microsoft.com/office/officeart/2005/8/layout/cycle2"/>
    <dgm:cxn modelId="{4F6A554F-F593-E546-805F-2FA25142AAF4}" srcId="{C236C83C-B288-304E-94BF-E61CD5B8E514}" destId="{CDB4AFFD-35E7-264B-9BBD-A621B18FE722}" srcOrd="5" destOrd="0" parTransId="{D0257083-3B53-434C-B1FA-801D9BC35039}" sibTransId="{023F43F1-4240-0640-B914-4E7AE7038AFC}"/>
    <dgm:cxn modelId="{A4DDE262-7872-9841-B34D-8C99F0A9C0AC}" type="presOf" srcId="{DB7055CB-533B-5948-A8A4-913ED397A03C}" destId="{075EDDB9-0C96-2B43-A392-A0ECBF74C743}" srcOrd="1" destOrd="0" presId="urn:microsoft.com/office/officeart/2005/8/layout/cycle2"/>
    <dgm:cxn modelId="{12F5556D-46F9-A44D-80C0-DF9F72503B99}" type="presOf" srcId="{3F36FED0-EF5E-1A42-98BA-F725FCC46927}" destId="{94E626C9-F87A-E043-A22D-F6B29DD1EF98}" srcOrd="0" destOrd="0" presId="urn:microsoft.com/office/officeart/2005/8/layout/cycle2"/>
    <dgm:cxn modelId="{346C8BE2-B944-8143-B6A0-D8325F348E83}" srcId="{C236C83C-B288-304E-94BF-E61CD5B8E514}" destId="{991DCA35-E91D-B649-B58B-8104F1A6AECB}" srcOrd="2" destOrd="0" parTransId="{A815B055-67D2-3345-B1C1-93D3B54A99D3}" sibTransId="{DB7055CB-533B-5948-A8A4-913ED397A03C}"/>
    <dgm:cxn modelId="{47AE2FA7-039F-424A-859A-DD53B0D46676}" type="presOf" srcId="{1BDAC051-1D86-9649-9776-B82766636A19}" destId="{0FC4F28F-3C3C-8D46-A2CB-819F5E0BA797}" srcOrd="0" destOrd="0" presId="urn:microsoft.com/office/officeart/2005/8/layout/cycle2"/>
    <dgm:cxn modelId="{59020AB6-FAED-8F4E-89F4-E3858D7A8820}" srcId="{C236C83C-B288-304E-94BF-E61CD5B8E514}" destId="{3F36FED0-EF5E-1A42-98BA-F725FCC46927}" srcOrd="0" destOrd="0" parTransId="{BBC748EC-79B0-9343-9059-53D2B5251A9F}" sibTransId="{1BDAC051-1D86-9649-9776-B82766636A19}"/>
    <dgm:cxn modelId="{AEF94507-AC7D-934E-844D-5B4D6A79B242}" type="presOf" srcId="{54530FEA-48EB-A341-BC9F-3A8FF18CC516}" destId="{46692498-78BE-4D48-A59A-4B892CAE6AC6}" srcOrd="1" destOrd="0" presId="urn:microsoft.com/office/officeart/2005/8/layout/cycle2"/>
    <dgm:cxn modelId="{08205C4B-F574-464E-A817-8378391A5EA8}" type="presOf" srcId="{66446A9F-23D4-494C-8D15-010680B0DE03}" destId="{33FBB568-E1BF-1D48-8976-37B629C706B2}" srcOrd="0" destOrd="0" presId="urn:microsoft.com/office/officeart/2005/8/layout/cycle2"/>
    <dgm:cxn modelId="{12A0D004-550B-004B-9510-1FBDE4C58CE7}" type="presOf" srcId="{1BDAC051-1D86-9649-9776-B82766636A19}" destId="{05D3C2B6-C474-AA4C-80D9-CA9A6F3D9CE6}" srcOrd="1" destOrd="0" presId="urn:microsoft.com/office/officeart/2005/8/layout/cycle2"/>
    <dgm:cxn modelId="{7ECD40EA-B4E5-BC45-AD9D-948C3181A8C1}" type="presOf" srcId="{CDB4AFFD-35E7-264B-9BBD-A621B18FE722}" destId="{C80D0CE8-CCC4-254A-ADE6-18CC87CC4ACE}" srcOrd="0" destOrd="0" presId="urn:microsoft.com/office/officeart/2005/8/layout/cycle2"/>
    <dgm:cxn modelId="{4B20F5A3-8540-7B4E-B25F-F4F1747D93CB}" type="presOf" srcId="{66446A9F-23D4-494C-8D15-010680B0DE03}" destId="{4F5F3730-54DE-084B-91AE-9EC8B5553FA5}" srcOrd="1" destOrd="0" presId="urn:microsoft.com/office/officeart/2005/8/layout/cycle2"/>
    <dgm:cxn modelId="{9B5E1C98-AC89-B543-975A-7C2C0BE3FD0C}" type="presOf" srcId="{52016F2E-FC5B-4C4F-8DB8-7A4532486296}" destId="{277BD6EF-3286-4548-ACB0-5BD048391FD5}" srcOrd="0" destOrd="0" presId="urn:microsoft.com/office/officeart/2005/8/layout/cycle2"/>
    <dgm:cxn modelId="{BE031216-A264-BD43-9A1A-68EB43688282}" type="presParOf" srcId="{EDEB5E0A-30F0-A54A-B0F8-F331AEF54BDD}" destId="{94E626C9-F87A-E043-A22D-F6B29DD1EF98}" srcOrd="0" destOrd="0" presId="urn:microsoft.com/office/officeart/2005/8/layout/cycle2"/>
    <dgm:cxn modelId="{184330A7-4F04-B542-ADDA-60D88E7C50E2}" type="presParOf" srcId="{EDEB5E0A-30F0-A54A-B0F8-F331AEF54BDD}" destId="{0FC4F28F-3C3C-8D46-A2CB-819F5E0BA797}" srcOrd="1" destOrd="0" presId="urn:microsoft.com/office/officeart/2005/8/layout/cycle2"/>
    <dgm:cxn modelId="{46DD0595-7C99-D743-8767-202755FCBF18}" type="presParOf" srcId="{0FC4F28F-3C3C-8D46-A2CB-819F5E0BA797}" destId="{05D3C2B6-C474-AA4C-80D9-CA9A6F3D9CE6}" srcOrd="0" destOrd="0" presId="urn:microsoft.com/office/officeart/2005/8/layout/cycle2"/>
    <dgm:cxn modelId="{E0234233-E8B5-1D49-A304-CCD9ED24EF81}" type="presParOf" srcId="{EDEB5E0A-30F0-A54A-B0F8-F331AEF54BDD}" destId="{135C90DA-3EC2-A54F-866A-BB18EEF25E45}" srcOrd="2" destOrd="0" presId="urn:microsoft.com/office/officeart/2005/8/layout/cycle2"/>
    <dgm:cxn modelId="{CC0D5789-F803-DA47-AC9A-253CDD188360}" type="presParOf" srcId="{EDEB5E0A-30F0-A54A-B0F8-F331AEF54BDD}" destId="{069690A2-A8DE-8D4D-9E05-D20B4AD80AD5}" srcOrd="3" destOrd="0" presId="urn:microsoft.com/office/officeart/2005/8/layout/cycle2"/>
    <dgm:cxn modelId="{0FEA25C1-520F-294E-A91D-E314D4C24478}" type="presParOf" srcId="{069690A2-A8DE-8D4D-9E05-D20B4AD80AD5}" destId="{820F0926-7D71-014F-B7B6-834D588F001B}" srcOrd="0" destOrd="0" presId="urn:microsoft.com/office/officeart/2005/8/layout/cycle2"/>
    <dgm:cxn modelId="{FA3978A7-9E76-B743-A66D-CADE34AE18E6}" type="presParOf" srcId="{EDEB5E0A-30F0-A54A-B0F8-F331AEF54BDD}" destId="{355913FF-97CF-6343-854B-F45A3E4AD525}" srcOrd="4" destOrd="0" presId="urn:microsoft.com/office/officeart/2005/8/layout/cycle2"/>
    <dgm:cxn modelId="{6B87C917-B41D-BA4A-9846-9AFDC1B2912B}" type="presParOf" srcId="{EDEB5E0A-30F0-A54A-B0F8-F331AEF54BDD}" destId="{C45BB854-D005-BB4E-B171-E5A2DA33D7C6}" srcOrd="5" destOrd="0" presId="urn:microsoft.com/office/officeart/2005/8/layout/cycle2"/>
    <dgm:cxn modelId="{5D88D548-8332-2F48-96FD-2E812C6B766D}" type="presParOf" srcId="{C45BB854-D005-BB4E-B171-E5A2DA33D7C6}" destId="{075EDDB9-0C96-2B43-A392-A0ECBF74C743}" srcOrd="0" destOrd="0" presId="urn:microsoft.com/office/officeart/2005/8/layout/cycle2"/>
    <dgm:cxn modelId="{4A90568D-2728-7549-9DDC-DD1B140D0D19}" type="presParOf" srcId="{EDEB5E0A-30F0-A54A-B0F8-F331AEF54BDD}" destId="{277BD6EF-3286-4548-ACB0-5BD048391FD5}" srcOrd="6" destOrd="0" presId="urn:microsoft.com/office/officeart/2005/8/layout/cycle2"/>
    <dgm:cxn modelId="{16000807-D0D4-AB45-8E55-C0BF0A37DDCA}" type="presParOf" srcId="{EDEB5E0A-30F0-A54A-B0F8-F331AEF54BDD}" destId="{4BD5D680-E82F-D842-9581-4C08B85C229F}" srcOrd="7" destOrd="0" presId="urn:microsoft.com/office/officeart/2005/8/layout/cycle2"/>
    <dgm:cxn modelId="{381764FE-6002-C24B-A5AC-D9B2268FCF30}" type="presParOf" srcId="{4BD5D680-E82F-D842-9581-4C08B85C229F}" destId="{46692498-78BE-4D48-A59A-4B892CAE6AC6}" srcOrd="0" destOrd="0" presId="urn:microsoft.com/office/officeart/2005/8/layout/cycle2"/>
    <dgm:cxn modelId="{61B8AEC4-FDE2-0544-BA99-2088D287B992}" type="presParOf" srcId="{EDEB5E0A-30F0-A54A-B0F8-F331AEF54BDD}" destId="{4C2C4433-38AC-2D40-992F-92C864C62041}" srcOrd="8" destOrd="0" presId="urn:microsoft.com/office/officeart/2005/8/layout/cycle2"/>
    <dgm:cxn modelId="{5A1A0AD9-AE91-4F43-91D0-DBB8107F6E64}" type="presParOf" srcId="{EDEB5E0A-30F0-A54A-B0F8-F331AEF54BDD}" destId="{33FBB568-E1BF-1D48-8976-37B629C706B2}" srcOrd="9" destOrd="0" presId="urn:microsoft.com/office/officeart/2005/8/layout/cycle2"/>
    <dgm:cxn modelId="{B79EBADC-AFB9-D643-AD89-FC8A96BA283A}" type="presParOf" srcId="{33FBB568-E1BF-1D48-8976-37B629C706B2}" destId="{4F5F3730-54DE-084B-91AE-9EC8B5553FA5}" srcOrd="0" destOrd="0" presId="urn:microsoft.com/office/officeart/2005/8/layout/cycle2"/>
    <dgm:cxn modelId="{3B9B6A53-1414-674E-B961-61C7E9F0E035}" type="presParOf" srcId="{EDEB5E0A-30F0-A54A-B0F8-F331AEF54BDD}" destId="{C80D0CE8-CCC4-254A-ADE6-18CC87CC4ACE}" srcOrd="10" destOrd="0" presId="urn:microsoft.com/office/officeart/2005/8/layout/cycle2"/>
    <dgm:cxn modelId="{0B6F0225-A7F3-3447-B86E-8F530D2461EF}" type="presParOf" srcId="{EDEB5E0A-30F0-A54A-B0F8-F331AEF54BDD}" destId="{587BAFEE-4925-584C-98DC-D956EB2383A2}" srcOrd="11" destOrd="0" presId="urn:microsoft.com/office/officeart/2005/8/layout/cycle2"/>
    <dgm:cxn modelId="{60AE6377-C37E-0649-9216-A1DA0C575145}" type="presParOf" srcId="{587BAFEE-4925-584C-98DC-D956EB2383A2}" destId="{F31AD22F-6A84-7A40-91FB-F8520167703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36C83C-B288-304E-94BF-E61CD5B8E514}" type="doc">
      <dgm:prSet loTypeId="urn:microsoft.com/office/officeart/2005/8/layout/cycle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6FED0-EF5E-1A42-98BA-F725FCC46927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/>
            <a:t>make change</a:t>
          </a:r>
          <a:endParaRPr lang="en-US" dirty="0"/>
        </a:p>
      </dgm:t>
    </dgm:pt>
    <dgm:pt modelId="{BBC748EC-79B0-9343-9059-53D2B5251A9F}" type="parTrans" cxnId="{59020AB6-FAED-8F4E-89F4-E3858D7A8820}">
      <dgm:prSet/>
      <dgm:spPr/>
      <dgm:t>
        <a:bodyPr/>
        <a:lstStyle/>
        <a:p>
          <a:endParaRPr lang="en-US"/>
        </a:p>
      </dgm:t>
    </dgm:pt>
    <dgm:pt modelId="{1BDAC051-1D86-9649-9776-B82766636A19}" type="sibTrans" cxnId="{59020AB6-FAED-8F4E-89F4-E3858D7A8820}">
      <dgm:prSet/>
      <dgm:spPr/>
      <dgm:t>
        <a:bodyPr/>
        <a:lstStyle/>
        <a:p>
          <a:endParaRPr lang="en-US"/>
        </a:p>
      </dgm:t>
    </dgm:pt>
    <dgm:pt modelId="{3FA566BD-5967-2544-BD1D-F073F6C40B58}">
      <dgm:prSet phldrT="[Text]"/>
      <dgm:spPr/>
      <dgm:t>
        <a:bodyPr/>
        <a:lstStyle/>
        <a:p>
          <a:r>
            <a:rPr lang="en-US" dirty="0" smtClean="0"/>
            <a:t>run chef-client</a:t>
          </a:r>
          <a:endParaRPr lang="en-US" dirty="0"/>
        </a:p>
      </dgm:t>
    </dgm:pt>
    <dgm:pt modelId="{66446A9F-23D4-494C-8D15-010680B0DE03}" type="sibTrans" cxnId="{28442EE0-4B07-9744-AFB0-5C5CC223202A}">
      <dgm:prSet/>
      <dgm:spPr/>
      <dgm:t>
        <a:bodyPr/>
        <a:lstStyle/>
        <a:p>
          <a:endParaRPr lang="en-US"/>
        </a:p>
      </dgm:t>
    </dgm:pt>
    <dgm:pt modelId="{00D0E1B9-7C3D-A74C-955C-B94304F4B352}" type="parTrans" cxnId="{28442EE0-4B07-9744-AFB0-5C5CC223202A}">
      <dgm:prSet/>
      <dgm:spPr/>
      <dgm:t>
        <a:bodyPr/>
        <a:lstStyle/>
        <a:p>
          <a:endParaRPr lang="en-US"/>
        </a:p>
      </dgm:t>
    </dgm:pt>
    <dgm:pt modelId="{52016F2E-FC5B-4C4F-8DB8-7A4532486296}">
      <dgm:prSet phldrT="[Text]"/>
      <dgm:spPr/>
      <dgm:t>
        <a:bodyPr/>
        <a:lstStyle/>
        <a:p>
          <a:r>
            <a:rPr lang="en-US" dirty="0" smtClean="0"/>
            <a:t>bootstrap machine</a:t>
          </a:r>
          <a:endParaRPr lang="en-US" dirty="0"/>
        </a:p>
      </dgm:t>
    </dgm:pt>
    <dgm:pt modelId="{54530FEA-48EB-A341-BC9F-3A8FF18CC516}" type="sibTrans" cxnId="{2E295BBB-B1EF-8A47-9617-FED067CFF55A}">
      <dgm:prSet/>
      <dgm:spPr/>
      <dgm:t>
        <a:bodyPr/>
        <a:lstStyle/>
        <a:p>
          <a:endParaRPr lang="en-US"/>
        </a:p>
      </dgm:t>
    </dgm:pt>
    <dgm:pt modelId="{1E960FEB-E50A-A745-BF50-03470881EAA3}" type="parTrans" cxnId="{2E295BBB-B1EF-8A47-9617-FED067CFF55A}">
      <dgm:prSet/>
      <dgm:spPr/>
      <dgm:t>
        <a:bodyPr/>
        <a:lstStyle/>
        <a:p>
          <a:endParaRPr lang="en-US"/>
        </a:p>
      </dgm:t>
    </dgm:pt>
    <dgm:pt modelId="{991DCA35-E91D-B649-B58B-8104F1A6AECB}">
      <dgm:prSet phldrT="[Text]"/>
      <dgm:spPr/>
      <dgm:t>
        <a:bodyPr/>
        <a:lstStyle/>
        <a:p>
          <a:r>
            <a:rPr lang="en-US" dirty="0" smtClean="0"/>
            <a:t>provision machine</a:t>
          </a:r>
          <a:endParaRPr lang="en-US" dirty="0"/>
        </a:p>
      </dgm:t>
    </dgm:pt>
    <dgm:pt modelId="{DB7055CB-533B-5948-A8A4-913ED397A03C}" type="sibTrans" cxnId="{346C8BE2-B944-8143-B6A0-D8325F348E83}">
      <dgm:prSet/>
      <dgm:spPr/>
      <dgm:t>
        <a:bodyPr/>
        <a:lstStyle/>
        <a:p>
          <a:endParaRPr lang="en-US"/>
        </a:p>
      </dgm:t>
    </dgm:pt>
    <dgm:pt modelId="{A815B055-67D2-3345-B1C1-93D3B54A99D3}" type="parTrans" cxnId="{346C8BE2-B944-8143-B6A0-D8325F348E83}">
      <dgm:prSet/>
      <dgm:spPr/>
      <dgm:t>
        <a:bodyPr/>
        <a:lstStyle/>
        <a:p>
          <a:endParaRPr lang="en-US"/>
        </a:p>
      </dgm:t>
    </dgm:pt>
    <dgm:pt modelId="{56B83FC8-630A-654C-967A-D3A8D923ADAA}">
      <dgm:prSet phldrT="[Text]"/>
      <dgm:spPr/>
      <dgm:t>
        <a:bodyPr/>
        <a:lstStyle/>
        <a:p>
          <a:r>
            <a:rPr lang="en-US" dirty="0" smtClean="0"/>
            <a:t>upload cookbook</a:t>
          </a:r>
          <a:endParaRPr lang="en-US" dirty="0"/>
        </a:p>
      </dgm:t>
    </dgm:pt>
    <dgm:pt modelId="{0D7C27DE-7D4D-A847-9D73-17717295B629}" type="sibTrans" cxnId="{DCABB525-D7FE-6744-BC76-D58344FA1D9E}">
      <dgm:prSet/>
      <dgm:spPr/>
      <dgm:t>
        <a:bodyPr/>
        <a:lstStyle/>
        <a:p>
          <a:endParaRPr lang="en-US"/>
        </a:p>
      </dgm:t>
    </dgm:pt>
    <dgm:pt modelId="{26BF0F39-2F2B-5B4C-92A9-FDADBA7D936C}" type="parTrans" cxnId="{DCABB525-D7FE-6744-BC76-D58344FA1D9E}">
      <dgm:prSet/>
      <dgm:spPr/>
      <dgm:t>
        <a:bodyPr/>
        <a:lstStyle/>
        <a:p>
          <a:endParaRPr lang="en-US"/>
        </a:p>
      </dgm:t>
    </dgm:pt>
    <dgm:pt modelId="{CDB4AFFD-35E7-264B-9BBD-A621B18FE722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D0257083-3B53-434C-B1FA-801D9BC35039}" type="parTrans" cxnId="{4F6A554F-F593-E546-805F-2FA25142AAF4}">
      <dgm:prSet/>
      <dgm:spPr/>
      <dgm:t>
        <a:bodyPr/>
        <a:lstStyle/>
        <a:p>
          <a:endParaRPr lang="en-US"/>
        </a:p>
      </dgm:t>
    </dgm:pt>
    <dgm:pt modelId="{023F43F1-4240-0640-B914-4E7AE7038AFC}" type="sibTrans" cxnId="{4F6A554F-F593-E546-805F-2FA25142AAF4}">
      <dgm:prSet/>
      <dgm:spPr/>
      <dgm:t>
        <a:bodyPr/>
        <a:lstStyle/>
        <a:p>
          <a:endParaRPr lang="en-US"/>
        </a:p>
      </dgm:t>
    </dgm:pt>
    <dgm:pt modelId="{EDEB5E0A-30F0-A54A-B0F8-F331AEF54BDD}" type="pres">
      <dgm:prSet presAssocID="{C236C83C-B288-304E-94BF-E61CD5B8E514}" presName="cycle" presStyleCnt="0">
        <dgm:presLayoutVars>
          <dgm:dir/>
          <dgm:resizeHandles val="exact"/>
        </dgm:presLayoutVars>
      </dgm:prSet>
      <dgm:spPr/>
    </dgm:pt>
    <dgm:pt modelId="{94E626C9-F87A-E043-A22D-F6B29DD1EF98}" type="pres">
      <dgm:prSet presAssocID="{3F36FED0-EF5E-1A42-98BA-F725FCC46927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4F28F-3C3C-8D46-A2CB-819F5E0BA797}" type="pres">
      <dgm:prSet presAssocID="{1BDAC051-1D86-9649-9776-B82766636A19}" presName="sibTrans" presStyleLbl="sibTrans2D1" presStyleIdx="0" presStyleCnt="6"/>
      <dgm:spPr/>
    </dgm:pt>
    <dgm:pt modelId="{05D3C2B6-C474-AA4C-80D9-CA9A6F3D9CE6}" type="pres">
      <dgm:prSet presAssocID="{1BDAC051-1D86-9649-9776-B82766636A19}" presName="connectorText" presStyleLbl="sibTrans2D1" presStyleIdx="0" presStyleCnt="6"/>
      <dgm:spPr/>
    </dgm:pt>
    <dgm:pt modelId="{135C90DA-3EC2-A54F-866A-BB18EEF25E45}" type="pres">
      <dgm:prSet presAssocID="{56B83FC8-630A-654C-967A-D3A8D923ADA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9690A2-A8DE-8D4D-9E05-D20B4AD80AD5}" type="pres">
      <dgm:prSet presAssocID="{0D7C27DE-7D4D-A847-9D73-17717295B629}" presName="sibTrans" presStyleLbl="sibTrans2D1" presStyleIdx="1" presStyleCnt="6"/>
      <dgm:spPr/>
    </dgm:pt>
    <dgm:pt modelId="{820F0926-7D71-014F-B7B6-834D588F001B}" type="pres">
      <dgm:prSet presAssocID="{0D7C27DE-7D4D-A847-9D73-17717295B629}" presName="connectorText" presStyleLbl="sibTrans2D1" presStyleIdx="1" presStyleCnt="6"/>
      <dgm:spPr/>
    </dgm:pt>
    <dgm:pt modelId="{355913FF-97CF-6343-854B-F45A3E4AD525}" type="pres">
      <dgm:prSet presAssocID="{991DCA35-E91D-B649-B58B-8104F1A6AEC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BB854-D005-BB4E-B171-E5A2DA33D7C6}" type="pres">
      <dgm:prSet presAssocID="{DB7055CB-533B-5948-A8A4-913ED397A03C}" presName="sibTrans" presStyleLbl="sibTrans2D1" presStyleIdx="2" presStyleCnt="6"/>
      <dgm:spPr/>
    </dgm:pt>
    <dgm:pt modelId="{075EDDB9-0C96-2B43-A392-A0ECBF74C743}" type="pres">
      <dgm:prSet presAssocID="{DB7055CB-533B-5948-A8A4-913ED397A03C}" presName="connectorText" presStyleLbl="sibTrans2D1" presStyleIdx="2" presStyleCnt="6"/>
      <dgm:spPr/>
    </dgm:pt>
    <dgm:pt modelId="{277BD6EF-3286-4548-ACB0-5BD048391FD5}" type="pres">
      <dgm:prSet presAssocID="{52016F2E-FC5B-4C4F-8DB8-7A4532486296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D5D680-E82F-D842-9581-4C08B85C229F}" type="pres">
      <dgm:prSet presAssocID="{54530FEA-48EB-A341-BC9F-3A8FF18CC516}" presName="sibTrans" presStyleLbl="sibTrans2D1" presStyleIdx="3" presStyleCnt="6"/>
      <dgm:spPr/>
    </dgm:pt>
    <dgm:pt modelId="{46692498-78BE-4D48-A59A-4B892CAE6AC6}" type="pres">
      <dgm:prSet presAssocID="{54530FEA-48EB-A341-BC9F-3A8FF18CC516}" presName="connectorText" presStyleLbl="sibTrans2D1" presStyleIdx="3" presStyleCnt="6"/>
      <dgm:spPr/>
    </dgm:pt>
    <dgm:pt modelId="{4C2C4433-38AC-2D40-992F-92C864C62041}" type="pres">
      <dgm:prSet presAssocID="{3FA566BD-5967-2544-BD1D-F073F6C40B5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FBB568-E1BF-1D48-8976-37B629C706B2}" type="pres">
      <dgm:prSet presAssocID="{66446A9F-23D4-494C-8D15-010680B0DE03}" presName="sibTrans" presStyleLbl="sibTrans2D1" presStyleIdx="4" presStyleCnt="6"/>
      <dgm:spPr/>
    </dgm:pt>
    <dgm:pt modelId="{4F5F3730-54DE-084B-91AE-9EC8B5553FA5}" type="pres">
      <dgm:prSet presAssocID="{66446A9F-23D4-494C-8D15-010680B0DE03}" presName="connectorText" presStyleLbl="sibTrans2D1" presStyleIdx="4" presStyleCnt="6"/>
      <dgm:spPr/>
    </dgm:pt>
    <dgm:pt modelId="{C80D0CE8-CCC4-254A-ADE6-18CC87CC4ACE}" type="pres">
      <dgm:prSet presAssocID="{CDB4AFFD-35E7-264B-9BBD-A621B18FE72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BAFEE-4925-584C-98DC-D956EB2383A2}" type="pres">
      <dgm:prSet presAssocID="{023F43F1-4240-0640-B914-4E7AE7038AFC}" presName="sibTrans" presStyleLbl="sibTrans2D1" presStyleIdx="5" presStyleCnt="6"/>
      <dgm:spPr/>
    </dgm:pt>
    <dgm:pt modelId="{F31AD22F-6A84-7A40-91FB-F8520167703B}" type="pres">
      <dgm:prSet presAssocID="{023F43F1-4240-0640-B914-4E7AE7038AFC}" presName="connectorText" presStyleLbl="sibTrans2D1" presStyleIdx="5" presStyleCnt="6"/>
      <dgm:spPr/>
    </dgm:pt>
  </dgm:ptLst>
  <dgm:cxnLst>
    <dgm:cxn modelId="{2E295BBB-B1EF-8A47-9617-FED067CFF55A}" srcId="{C236C83C-B288-304E-94BF-E61CD5B8E514}" destId="{52016F2E-FC5B-4C4F-8DB8-7A4532486296}" srcOrd="3" destOrd="0" parTransId="{1E960FEB-E50A-A745-BF50-03470881EAA3}" sibTransId="{54530FEA-48EB-A341-BC9F-3A8FF18CC516}"/>
    <dgm:cxn modelId="{DCABB525-D7FE-6744-BC76-D58344FA1D9E}" srcId="{C236C83C-B288-304E-94BF-E61CD5B8E514}" destId="{56B83FC8-630A-654C-967A-D3A8D923ADAA}" srcOrd="1" destOrd="0" parTransId="{26BF0F39-2F2B-5B4C-92A9-FDADBA7D936C}" sibTransId="{0D7C27DE-7D4D-A847-9D73-17717295B629}"/>
    <dgm:cxn modelId="{368D0287-1EDE-834E-94E4-D3850936E8CD}" type="presOf" srcId="{52016F2E-FC5B-4C4F-8DB8-7A4532486296}" destId="{277BD6EF-3286-4548-ACB0-5BD048391FD5}" srcOrd="0" destOrd="0" presId="urn:microsoft.com/office/officeart/2005/8/layout/cycle2"/>
    <dgm:cxn modelId="{ECE78595-5D85-C142-9B85-05CBE9AB3C8B}" type="presOf" srcId="{C236C83C-B288-304E-94BF-E61CD5B8E514}" destId="{EDEB5E0A-30F0-A54A-B0F8-F331AEF54BDD}" srcOrd="0" destOrd="0" presId="urn:microsoft.com/office/officeart/2005/8/layout/cycle2"/>
    <dgm:cxn modelId="{5888E002-6CD7-4641-A628-D99F6D5918A7}" type="presOf" srcId="{3F36FED0-EF5E-1A42-98BA-F725FCC46927}" destId="{94E626C9-F87A-E043-A22D-F6B29DD1EF98}" srcOrd="0" destOrd="0" presId="urn:microsoft.com/office/officeart/2005/8/layout/cycle2"/>
    <dgm:cxn modelId="{EF55A5BA-2C93-7543-BD67-E8ED6461376A}" type="presOf" srcId="{DB7055CB-533B-5948-A8A4-913ED397A03C}" destId="{075EDDB9-0C96-2B43-A392-A0ECBF74C743}" srcOrd="1" destOrd="0" presId="urn:microsoft.com/office/officeart/2005/8/layout/cycle2"/>
    <dgm:cxn modelId="{A27106BC-84AB-3345-95B1-8348EC5B4520}" type="presOf" srcId="{56B83FC8-630A-654C-967A-D3A8D923ADAA}" destId="{135C90DA-3EC2-A54F-866A-BB18EEF25E45}" srcOrd="0" destOrd="0" presId="urn:microsoft.com/office/officeart/2005/8/layout/cycle2"/>
    <dgm:cxn modelId="{75767047-FFDE-9643-AD2E-6F58A7D41EFD}" type="presOf" srcId="{1BDAC051-1D86-9649-9776-B82766636A19}" destId="{05D3C2B6-C474-AA4C-80D9-CA9A6F3D9CE6}" srcOrd="1" destOrd="0" presId="urn:microsoft.com/office/officeart/2005/8/layout/cycle2"/>
    <dgm:cxn modelId="{346C8BE2-B944-8143-B6A0-D8325F348E83}" srcId="{C236C83C-B288-304E-94BF-E61CD5B8E514}" destId="{991DCA35-E91D-B649-B58B-8104F1A6AECB}" srcOrd="2" destOrd="0" parTransId="{A815B055-67D2-3345-B1C1-93D3B54A99D3}" sibTransId="{DB7055CB-533B-5948-A8A4-913ED397A03C}"/>
    <dgm:cxn modelId="{59020AB6-FAED-8F4E-89F4-E3858D7A8820}" srcId="{C236C83C-B288-304E-94BF-E61CD5B8E514}" destId="{3F36FED0-EF5E-1A42-98BA-F725FCC46927}" srcOrd="0" destOrd="0" parTransId="{BBC748EC-79B0-9343-9059-53D2B5251A9F}" sibTransId="{1BDAC051-1D86-9649-9776-B82766636A19}"/>
    <dgm:cxn modelId="{066A70E4-E5B6-1440-A530-7C3A13014378}" type="presOf" srcId="{CDB4AFFD-35E7-264B-9BBD-A621B18FE722}" destId="{C80D0CE8-CCC4-254A-ADE6-18CC87CC4ACE}" srcOrd="0" destOrd="0" presId="urn:microsoft.com/office/officeart/2005/8/layout/cycle2"/>
    <dgm:cxn modelId="{6C77C96A-8CE6-C74D-869B-F62910D43115}" type="presOf" srcId="{54530FEA-48EB-A341-BC9F-3A8FF18CC516}" destId="{4BD5D680-E82F-D842-9581-4C08B85C229F}" srcOrd="0" destOrd="0" presId="urn:microsoft.com/office/officeart/2005/8/layout/cycle2"/>
    <dgm:cxn modelId="{D27A25EF-A7D2-214F-8516-280A3B52B2D3}" type="presOf" srcId="{023F43F1-4240-0640-B914-4E7AE7038AFC}" destId="{F31AD22F-6A84-7A40-91FB-F8520167703B}" srcOrd="1" destOrd="0" presId="urn:microsoft.com/office/officeart/2005/8/layout/cycle2"/>
    <dgm:cxn modelId="{82D0075A-2606-404A-BBE1-D9C62346946A}" type="presOf" srcId="{66446A9F-23D4-494C-8D15-010680B0DE03}" destId="{33FBB568-E1BF-1D48-8976-37B629C706B2}" srcOrd="0" destOrd="0" presId="urn:microsoft.com/office/officeart/2005/8/layout/cycle2"/>
    <dgm:cxn modelId="{25D1EFC1-A0AB-A443-8EDD-257DFD41A701}" type="presOf" srcId="{991DCA35-E91D-B649-B58B-8104F1A6AECB}" destId="{355913FF-97CF-6343-854B-F45A3E4AD525}" srcOrd="0" destOrd="0" presId="urn:microsoft.com/office/officeart/2005/8/layout/cycle2"/>
    <dgm:cxn modelId="{20220E6B-A471-8044-9D61-0104B20A5F37}" type="presOf" srcId="{54530FEA-48EB-A341-BC9F-3A8FF18CC516}" destId="{46692498-78BE-4D48-A59A-4B892CAE6AC6}" srcOrd="1" destOrd="0" presId="urn:microsoft.com/office/officeart/2005/8/layout/cycle2"/>
    <dgm:cxn modelId="{28442EE0-4B07-9744-AFB0-5C5CC223202A}" srcId="{C236C83C-B288-304E-94BF-E61CD5B8E514}" destId="{3FA566BD-5967-2544-BD1D-F073F6C40B58}" srcOrd="4" destOrd="0" parTransId="{00D0E1B9-7C3D-A74C-955C-B94304F4B352}" sibTransId="{66446A9F-23D4-494C-8D15-010680B0DE03}"/>
    <dgm:cxn modelId="{677BF659-1747-D640-A37B-1522213ED078}" type="presOf" srcId="{1BDAC051-1D86-9649-9776-B82766636A19}" destId="{0FC4F28F-3C3C-8D46-A2CB-819F5E0BA797}" srcOrd="0" destOrd="0" presId="urn:microsoft.com/office/officeart/2005/8/layout/cycle2"/>
    <dgm:cxn modelId="{4F6A554F-F593-E546-805F-2FA25142AAF4}" srcId="{C236C83C-B288-304E-94BF-E61CD5B8E514}" destId="{CDB4AFFD-35E7-264B-9BBD-A621B18FE722}" srcOrd="5" destOrd="0" parTransId="{D0257083-3B53-434C-B1FA-801D9BC35039}" sibTransId="{023F43F1-4240-0640-B914-4E7AE7038AFC}"/>
    <dgm:cxn modelId="{2E98E474-4020-9841-ABA0-4A349F6F1682}" type="presOf" srcId="{66446A9F-23D4-494C-8D15-010680B0DE03}" destId="{4F5F3730-54DE-084B-91AE-9EC8B5553FA5}" srcOrd="1" destOrd="0" presId="urn:microsoft.com/office/officeart/2005/8/layout/cycle2"/>
    <dgm:cxn modelId="{299E6A61-8BFD-6B49-9774-13D0CA850E99}" type="presOf" srcId="{DB7055CB-533B-5948-A8A4-913ED397A03C}" destId="{C45BB854-D005-BB4E-B171-E5A2DA33D7C6}" srcOrd="0" destOrd="0" presId="urn:microsoft.com/office/officeart/2005/8/layout/cycle2"/>
    <dgm:cxn modelId="{9A620F79-476B-8A4B-A37B-EABF9461872D}" type="presOf" srcId="{023F43F1-4240-0640-B914-4E7AE7038AFC}" destId="{587BAFEE-4925-584C-98DC-D956EB2383A2}" srcOrd="0" destOrd="0" presId="urn:microsoft.com/office/officeart/2005/8/layout/cycle2"/>
    <dgm:cxn modelId="{7258E43A-8305-5B49-A54C-E9FD5870C1F2}" type="presOf" srcId="{0D7C27DE-7D4D-A847-9D73-17717295B629}" destId="{069690A2-A8DE-8D4D-9E05-D20B4AD80AD5}" srcOrd="0" destOrd="0" presId="urn:microsoft.com/office/officeart/2005/8/layout/cycle2"/>
    <dgm:cxn modelId="{F59B4874-D920-FE46-832F-AF3EE02A482C}" type="presOf" srcId="{3FA566BD-5967-2544-BD1D-F073F6C40B58}" destId="{4C2C4433-38AC-2D40-992F-92C864C62041}" srcOrd="0" destOrd="0" presId="urn:microsoft.com/office/officeart/2005/8/layout/cycle2"/>
    <dgm:cxn modelId="{F625E19B-38E8-1D42-928D-B3E88D2C8F68}" type="presOf" srcId="{0D7C27DE-7D4D-A847-9D73-17717295B629}" destId="{820F0926-7D71-014F-B7B6-834D588F001B}" srcOrd="1" destOrd="0" presId="urn:microsoft.com/office/officeart/2005/8/layout/cycle2"/>
    <dgm:cxn modelId="{50E5CFEC-1ED9-DD45-93EB-207F4DE0743C}" type="presParOf" srcId="{EDEB5E0A-30F0-A54A-B0F8-F331AEF54BDD}" destId="{94E626C9-F87A-E043-A22D-F6B29DD1EF98}" srcOrd="0" destOrd="0" presId="urn:microsoft.com/office/officeart/2005/8/layout/cycle2"/>
    <dgm:cxn modelId="{BDEAAD5B-DC58-444D-9617-EBD74D38994D}" type="presParOf" srcId="{EDEB5E0A-30F0-A54A-B0F8-F331AEF54BDD}" destId="{0FC4F28F-3C3C-8D46-A2CB-819F5E0BA797}" srcOrd="1" destOrd="0" presId="urn:microsoft.com/office/officeart/2005/8/layout/cycle2"/>
    <dgm:cxn modelId="{EDD9C6C2-8FDF-2443-84BC-6ED99EB628B7}" type="presParOf" srcId="{0FC4F28F-3C3C-8D46-A2CB-819F5E0BA797}" destId="{05D3C2B6-C474-AA4C-80D9-CA9A6F3D9CE6}" srcOrd="0" destOrd="0" presId="urn:microsoft.com/office/officeart/2005/8/layout/cycle2"/>
    <dgm:cxn modelId="{F2A6E378-A69D-A040-96CE-3514A7FAF31D}" type="presParOf" srcId="{EDEB5E0A-30F0-A54A-B0F8-F331AEF54BDD}" destId="{135C90DA-3EC2-A54F-866A-BB18EEF25E45}" srcOrd="2" destOrd="0" presId="urn:microsoft.com/office/officeart/2005/8/layout/cycle2"/>
    <dgm:cxn modelId="{358E4C29-C08A-B141-AE75-F1598649AAC4}" type="presParOf" srcId="{EDEB5E0A-30F0-A54A-B0F8-F331AEF54BDD}" destId="{069690A2-A8DE-8D4D-9E05-D20B4AD80AD5}" srcOrd="3" destOrd="0" presId="urn:microsoft.com/office/officeart/2005/8/layout/cycle2"/>
    <dgm:cxn modelId="{C4751B78-7AD9-574D-BA39-0A704BB7B183}" type="presParOf" srcId="{069690A2-A8DE-8D4D-9E05-D20B4AD80AD5}" destId="{820F0926-7D71-014F-B7B6-834D588F001B}" srcOrd="0" destOrd="0" presId="urn:microsoft.com/office/officeart/2005/8/layout/cycle2"/>
    <dgm:cxn modelId="{3337A39D-4778-3D43-B133-2A0B54B5C341}" type="presParOf" srcId="{EDEB5E0A-30F0-A54A-B0F8-F331AEF54BDD}" destId="{355913FF-97CF-6343-854B-F45A3E4AD525}" srcOrd="4" destOrd="0" presId="urn:microsoft.com/office/officeart/2005/8/layout/cycle2"/>
    <dgm:cxn modelId="{B78FB3A5-845D-2548-A065-205DF1A650D6}" type="presParOf" srcId="{EDEB5E0A-30F0-A54A-B0F8-F331AEF54BDD}" destId="{C45BB854-D005-BB4E-B171-E5A2DA33D7C6}" srcOrd="5" destOrd="0" presId="urn:microsoft.com/office/officeart/2005/8/layout/cycle2"/>
    <dgm:cxn modelId="{938C6BEC-B00B-AC4A-AFE2-974E0B27908B}" type="presParOf" srcId="{C45BB854-D005-BB4E-B171-E5A2DA33D7C6}" destId="{075EDDB9-0C96-2B43-A392-A0ECBF74C743}" srcOrd="0" destOrd="0" presId="urn:microsoft.com/office/officeart/2005/8/layout/cycle2"/>
    <dgm:cxn modelId="{DAADA0F7-9E0C-0743-9DF8-A344C7C7E9F0}" type="presParOf" srcId="{EDEB5E0A-30F0-A54A-B0F8-F331AEF54BDD}" destId="{277BD6EF-3286-4548-ACB0-5BD048391FD5}" srcOrd="6" destOrd="0" presId="urn:microsoft.com/office/officeart/2005/8/layout/cycle2"/>
    <dgm:cxn modelId="{5D73FF19-F0D8-944B-8EFA-65897057FC9A}" type="presParOf" srcId="{EDEB5E0A-30F0-A54A-B0F8-F331AEF54BDD}" destId="{4BD5D680-E82F-D842-9581-4C08B85C229F}" srcOrd="7" destOrd="0" presId="urn:microsoft.com/office/officeart/2005/8/layout/cycle2"/>
    <dgm:cxn modelId="{315A76A6-EC7B-8842-88C8-3AACF3AE75F5}" type="presParOf" srcId="{4BD5D680-E82F-D842-9581-4C08B85C229F}" destId="{46692498-78BE-4D48-A59A-4B892CAE6AC6}" srcOrd="0" destOrd="0" presId="urn:microsoft.com/office/officeart/2005/8/layout/cycle2"/>
    <dgm:cxn modelId="{3DCEF2F6-5497-EB48-B1F3-73FC4720F2B7}" type="presParOf" srcId="{EDEB5E0A-30F0-A54A-B0F8-F331AEF54BDD}" destId="{4C2C4433-38AC-2D40-992F-92C864C62041}" srcOrd="8" destOrd="0" presId="urn:microsoft.com/office/officeart/2005/8/layout/cycle2"/>
    <dgm:cxn modelId="{11C9187E-0D4B-F44F-9B39-72FAE819EE3A}" type="presParOf" srcId="{EDEB5E0A-30F0-A54A-B0F8-F331AEF54BDD}" destId="{33FBB568-E1BF-1D48-8976-37B629C706B2}" srcOrd="9" destOrd="0" presId="urn:microsoft.com/office/officeart/2005/8/layout/cycle2"/>
    <dgm:cxn modelId="{BD8EC33F-E8CD-E54D-B07E-A96858B765E7}" type="presParOf" srcId="{33FBB568-E1BF-1D48-8976-37B629C706B2}" destId="{4F5F3730-54DE-084B-91AE-9EC8B5553FA5}" srcOrd="0" destOrd="0" presId="urn:microsoft.com/office/officeart/2005/8/layout/cycle2"/>
    <dgm:cxn modelId="{8A37C3F4-E63C-3D48-813B-2F4DE7DE4F3A}" type="presParOf" srcId="{EDEB5E0A-30F0-A54A-B0F8-F331AEF54BDD}" destId="{C80D0CE8-CCC4-254A-ADE6-18CC87CC4ACE}" srcOrd="10" destOrd="0" presId="urn:microsoft.com/office/officeart/2005/8/layout/cycle2"/>
    <dgm:cxn modelId="{EB0BE8CA-75AC-924E-A73B-BE82464E1B7E}" type="presParOf" srcId="{EDEB5E0A-30F0-A54A-B0F8-F331AEF54BDD}" destId="{587BAFEE-4925-584C-98DC-D956EB2383A2}" srcOrd="11" destOrd="0" presId="urn:microsoft.com/office/officeart/2005/8/layout/cycle2"/>
    <dgm:cxn modelId="{1D920F0A-A2B8-EE41-AAC3-3A8F1B71BB68}" type="presParOf" srcId="{587BAFEE-4925-584C-98DC-D956EB2383A2}" destId="{F31AD22F-6A84-7A40-91FB-F8520167703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36C83C-B288-304E-94BF-E61CD5B8E514}" type="doc">
      <dgm:prSet loTypeId="urn:microsoft.com/office/officeart/2005/8/layout/cycle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6FED0-EF5E-1A42-98BA-F725FCC46927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/>
            <a:t>make change</a:t>
          </a:r>
          <a:endParaRPr lang="en-US" dirty="0"/>
        </a:p>
      </dgm:t>
    </dgm:pt>
    <dgm:pt modelId="{BBC748EC-79B0-9343-9059-53D2B5251A9F}" type="parTrans" cxnId="{59020AB6-FAED-8F4E-89F4-E3858D7A8820}">
      <dgm:prSet/>
      <dgm:spPr/>
      <dgm:t>
        <a:bodyPr/>
        <a:lstStyle/>
        <a:p>
          <a:endParaRPr lang="en-US"/>
        </a:p>
      </dgm:t>
    </dgm:pt>
    <dgm:pt modelId="{1BDAC051-1D86-9649-9776-B82766636A19}" type="sibTrans" cxnId="{59020AB6-FAED-8F4E-89F4-E3858D7A8820}">
      <dgm:prSet/>
      <dgm:spPr/>
      <dgm:t>
        <a:bodyPr/>
        <a:lstStyle/>
        <a:p>
          <a:endParaRPr lang="en-US"/>
        </a:p>
      </dgm:t>
    </dgm:pt>
    <dgm:pt modelId="{CDB4AFFD-35E7-264B-9BBD-A621B18FE722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D0257083-3B53-434C-B1FA-801D9BC35039}" type="parTrans" cxnId="{4F6A554F-F593-E546-805F-2FA25142AAF4}">
      <dgm:prSet/>
      <dgm:spPr/>
      <dgm:t>
        <a:bodyPr/>
        <a:lstStyle/>
        <a:p>
          <a:endParaRPr lang="en-US"/>
        </a:p>
      </dgm:t>
    </dgm:pt>
    <dgm:pt modelId="{023F43F1-4240-0640-B914-4E7AE7038AFC}" type="sibTrans" cxnId="{4F6A554F-F593-E546-805F-2FA25142AAF4}">
      <dgm:prSet/>
      <dgm:spPr/>
      <dgm:t>
        <a:bodyPr/>
        <a:lstStyle/>
        <a:p>
          <a:endParaRPr lang="en-US"/>
        </a:p>
      </dgm:t>
    </dgm:pt>
    <dgm:pt modelId="{EDEB5E0A-30F0-A54A-B0F8-F331AEF54BDD}" type="pres">
      <dgm:prSet presAssocID="{C236C83C-B288-304E-94BF-E61CD5B8E514}" presName="cycle" presStyleCnt="0">
        <dgm:presLayoutVars>
          <dgm:dir/>
          <dgm:resizeHandles val="exact"/>
        </dgm:presLayoutVars>
      </dgm:prSet>
      <dgm:spPr/>
    </dgm:pt>
    <dgm:pt modelId="{94E626C9-F87A-E043-A22D-F6B29DD1EF98}" type="pres">
      <dgm:prSet presAssocID="{3F36FED0-EF5E-1A42-98BA-F725FCC4692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4F28F-3C3C-8D46-A2CB-819F5E0BA797}" type="pres">
      <dgm:prSet presAssocID="{1BDAC051-1D86-9649-9776-B82766636A19}" presName="sibTrans" presStyleLbl="sibTrans2D1" presStyleIdx="0" presStyleCnt="2"/>
      <dgm:spPr/>
    </dgm:pt>
    <dgm:pt modelId="{05D3C2B6-C474-AA4C-80D9-CA9A6F3D9CE6}" type="pres">
      <dgm:prSet presAssocID="{1BDAC051-1D86-9649-9776-B82766636A19}" presName="connectorText" presStyleLbl="sibTrans2D1" presStyleIdx="0" presStyleCnt="2"/>
      <dgm:spPr/>
    </dgm:pt>
    <dgm:pt modelId="{C80D0CE8-CCC4-254A-ADE6-18CC87CC4ACE}" type="pres">
      <dgm:prSet presAssocID="{CDB4AFFD-35E7-264B-9BBD-A621B18FE72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BAFEE-4925-584C-98DC-D956EB2383A2}" type="pres">
      <dgm:prSet presAssocID="{023F43F1-4240-0640-B914-4E7AE7038AFC}" presName="sibTrans" presStyleLbl="sibTrans2D1" presStyleIdx="1" presStyleCnt="2"/>
      <dgm:spPr/>
    </dgm:pt>
    <dgm:pt modelId="{F31AD22F-6A84-7A40-91FB-F8520167703B}" type="pres">
      <dgm:prSet presAssocID="{023F43F1-4240-0640-B914-4E7AE7038AFC}" presName="connectorText" presStyleLbl="sibTrans2D1" presStyleIdx="1" presStyleCnt="2"/>
      <dgm:spPr/>
    </dgm:pt>
  </dgm:ptLst>
  <dgm:cxnLst>
    <dgm:cxn modelId="{92D6BACE-7E4A-7E4A-A530-EEF09EBDD927}" type="presOf" srcId="{023F43F1-4240-0640-B914-4E7AE7038AFC}" destId="{F31AD22F-6A84-7A40-91FB-F8520167703B}" srcOrd="1" destOrd="0" presId="urn:microsoft.com/office/officeart/2005/8/layout/cycle2"/>
    <dgm:cxn modelId="{2246894B-4576-5442-B48A-38FB3A1C730C}" type="presOf" srcId="{C236C83C-B288-304E-94BF-E61CD5B8E514}" destId="{EDEB5E0A-30F0-A54A-B0F8-F331AEF54BDD}" srcOrd="0" destOrd="0" presId="urn:microsoft.com/office/officeart/2005/8/layout/cycle2"/>
    <dgm:cxn modelId="{59020AB6-FAED-8F4E-89F4-E3858D7A8820}" srcId="{C236C83C-B288-304E-94BF-E61CD5B8E514}" destId="{3F36FED0-EF5E-1A42-98BA-F725FCC46927}" srcOrd="0" destOrd="0" parTransId="{BBC748EC-79B0-9343-9059-53D2B5251A9F}" sibTransId="{1BDAC051-1D86-9649-9776-B82766636A19}"/>
    <dgm:cxn modelId="{99FF673E-CDF0-4D4D-BA4D-686538F0CD1F}" type="presOf" srcId="{1BDAC051-1D86-9649-9776-B82766636A19}" destId="{05D3C2B6-C474-AA4C-80D9-CA9A6F3D9CE6}" srcOrd="1" destOrd="0" presId="urn:microsoft.com/office/officeart/2005/8/layout/cycle2"/>
    <dgm:cxn modelId="{FECFEAE5-358D-B342-901C-3F7450BD35C6}" type="presOf" srcId="{023F43F1-4240-0640-B914-4E7AE7038AFC}" destId="{587BAFEE-4925-584C-98DC-D956EB2383A2}" srcOrd="0" destOrd="0" presId="urn:microsoft.com/office/officeart/2005/8/layout/cycle2"/>
    <dgm:cxn modelId="{4F6A554F-F593-E546-805F-2FA25142AAF4}" srcId="{C236C83C-B288-304E-94BF-E61CD5B8E514}" destId="{CDB4AFFD-35E7-264B-9BBD-A621B18FE722}" srcOrd="1" destOrd="0" parTransId="{D0257083-3B53-434C-B1FA-801D9BC35039}" sibTransId="{023F43F1-4240-0640-B914-4E7AE7038AFC}"/>
    <dgm:cxn modelId="{D97C6A26-42CF-A94D-B38E-D39EB5B1285F}" type="presOf" srcId="{CDB4AFFD-35E7-264B-9BBD-A621B18FE722}" destId="{C80D0CE8-CCC4-254A-ADE6-18CC87CC4ACE}" srcOrd="0" destOrd="0" presId="urn:microsoft.com/office/officeart/2005/8/layout/cycle2"/>
    <dgm:cxn modelId="{CA99EA34-0BC6-0048-9D75-717302EBBA20}" type="presOf" srcId="{1BDAC051-1D86-9649-9776-B82766636A19}" destId="{0FC4F28F-3C3C-8D46-A2CB-819F5E0BA797}" srcOrd="0" destOrd="0" presId="urn:microsoft.com/office/officeart/2005/8/layout/cycle2"/>
    <dgm:cxn modelId="{1000EC1F-CEE0-CA41-8D0B-39F5DB258AF3}" type="presOf" srcId="{3F36FED0-EF5E-1A42-98BA-F725FCC46927}" destId="{94E626C9-F87A-E043-A22D-F6B29DD1EF98}" srcOrd="0" destOrd="0" presId="urn:microsoft.com/office/officeart/2005/8/layout/cycle2"/>
    <dgm:cxn modelId="{0EC11E0A-6061-2A43-95D5-32E6C2216089}" type="presParOf" srcId="{EDEB5E0A-30F0-A54A-B0F8-F331AEF54BDD}" destId="{94E626C9-F87A-E043-A22D-F6B29DD1EF98}" srcOrd="0" destOrd="0" presId="urn:microsoft.com/office/officeart/2005/8/layout/cycle2"/>
    <dgm:cxn modelId="{CD84E333-5854-9949-8A6D-779C32D1F523}" type="presParOf" srcId="{EDEB5E0A-30F0-A54A-B0F8-F331AEF54BDD}" destId="{0FC4F28F-3C3C-8D46-A2CB-819F5E0BA797}" srcOrd="1" destOrd="0" presId="urn:microsoft.com/office/officeart/2005/8/layout/cycle2"/>
    <dgm:cxn modelId="{1F88F6C1-91C3-2947-A301-F8604D4E2D47}" type="presParOf" srcId="{0FC4F28F-3C3C-8D46-A2CB-819F5E0BA797}" destId="{05D3C2B6-C474-AA4C-80D9-CA9A6F3D9CE6}" srcOrd="0" destOrd="0" presId="urn:microsoft.com/office/officeart/2005/8/layout/cycle2"/>
    <dgm:cxn modelId="{4F58A681-4112-C747-A958-0CF2A2DDF2F0}" type="presParOf" srcId="{EDEB5E0A-30F0-A54A-B0F8-F331AEF54BDD}" destId="{C80D0CE8-CCC4-254A-ADE6-18CC87CC4ACE}" srcOrd="2" destOrd="0" presId="urn:microsoft.com/office/officeart/2005/8/layout/cycle2"/>
    <dgm:cxn modelId="{59E53307-8B9A-ED46-9D0A-FBB0601FA7D0}" type="presParOf" srcId="{EDEB5E0A-30F0-A54A-B0F8-F331AEF54BDD}" destId="{587BAFEE-4925-584C-98DC-D956EB2383A2}" srcOrd="3" destOrd="0" presId="urn:microsoft.com/office/officeart/2005/8/layout/cycle2"/>
    <dgm:cxn modelId="{86EFE42F-2297-4640-9459-F2B272853FDE}" type="presParOf" srcId="{587BAFEE-4925-584C-98DC-D956EB2383A2}" destId="{F31AD22F-6A84-7A40-91FB-F8520167703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36C83C-B288-304E-94BF-E61CD5B8E514}" type="doc">
      <dgm:prSet loTypeId="urn:microsoft.com/office/officeart/2005/8/layout/cycle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6FED0-EF5E-1A42-98BA-F725FCC46927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/>
            <a:t>make change</a:t>
          </a:r>
          <a:endParaRPr lang="en-US" dirty="0"/>
        </a:p>
      </dgm:t>
    </dgm:pt>
    <dgm:pt modelId="{BBC748EC-79B0-9343-9059-53D2B5251A9F}" type="parTrans" cxnId="{59020AB6-FAED-8F4E-89F4-E3858D7A8820}">
      <dgm:prSet/>
      <dgm:spPr/>
      <dgm:t>
        <a:bodyPr/>
        <a:lstStyle/>
        <a:p>
          <a:endParaRPr lang="en-US"/>
        </a:p>
      </dgm:t>
    </dgm:pt>
    <dgm:pt modelId="{1BDAC051-1D86-9649-9776-B82766636A19}" type="sibTrans" cxnId="{59020AB6-FAED-8F4E-89F4-E3858D7A8820}">
      <dgm:prSet/>
      <dgm:spPr/>
      <dgm:t>
        <a:bodyPr/>
        <a:lstStyle/>
        <a:p>
          <a:endParaRPr lang="en-US"/>
        </a:p>
      </dgm:t>
    </dgm:pt>
    <dgm:pt modelId="{CDB4AFFD-35E7-264B-9BBD-A621B18FE722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D0257083-3B53-434C-B1FA-801D9BC35039}" type="parTrans" cxnId="{4F6A554F-F593-E546-805F-2FA25142AAF4}">
      <dgm:prSet/>
      <dgm:spPr/>
      <dgm:t>
        <a:bodyPr/>
        <a:lstStyle/>
        <a:p>
          <a:endParaRPr lang="en-US"/>
        </a:p>
      </dgm:t>
    </dgm:pt>
    <dgm:pt modelId="{023F43F1-4240-0640-B914-4E7AE7038AFC}" type="sibTrans" cxnId="{4F6A554F-F593-E546-805F-2FA25142AAF4}">
      <dgm:prSet/>
      <dgm:spPr/>
      <dgm:t>
        <a:bodyPr/>
        <a:lstStyle/>
        <a:p>
          <a:endParaRPr lang="en-US"/>
        </a:p>
      </dgm:t>
    </dgm:pt>
    <dgm:pt modelId="{EDEB5E0A-30F0-A54A-B0F8-F331AEF54BDD}" type="pres">
      <dgm:prSet presAssocID="{C236C83C-B288-304E-94BF-E61CD5B8E514}" presName="cycle" presStyleCnt="0">
        <dgm:presLayoutVars>
          <dgm:dir/>
          <dgm:resizeHandles val="exact"/>
        </dgm:presLayoutVars>
      </dgm:prSet>
      <dgm:spPr/>
    </dgm:pt>
    <dgm:pt modelId="{94E626C9-F87A-E043-A22D-F6B29DD1EF98}" type="pres">
      <dgm:prSet presAssocID="{3F36FED0-EF5E-1A42-98BA-F725FCC4692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4F28F-3C3C-8D46-A2CB-819F5E0BA797}" type="pres">
      <dgm:prSet presAssocID="{1BDAC051-1D86-9649-9776-B82766636A19}" presName="sibTrans" presStyleLbl="sibTrans2D1" presStyleIdx="0" presStyleCnt="2"/>
      <dgm:spPr/>
    </dgm:pt>
    <dgm:pt modelId="{05D3C2B6-C474-AA4C-80D9-CA9A6F3D9CE6}" type="pres">
      <dgm:prSet presAssocID="{1BDAC051-1D86-9649-9776-B82766636A19}" presName="connectorText" presStyleLbl="sibTrans2D1" presStyleIdx="0" presStyleCnt="2"/>
      <dgm:spPr/>
    </dgm:pt>
    <dgm:pt modelId="{C80D0CE8-CCC4-254A-ADE6-18CC87CC4ACE}" type="pres">
      <dgm:prSet presAssocID="{CDB4AFFD-35E7-264B-9BBD-A621B18FE72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BAFEE-4925-584C-98DC-D956EB2383A2}" type="pres">
      <dgm:prSet presAssocID="{023F43F1-4240-0640-B914-4E7AE7038AFC}" presName="sibTrans" presStyleLbl="sibTrans2D1" presStyleIdx="1" presStyleCnt="2"/>
      <dgm:spPr/>
    </dgm:pt>
    <dgm:pt modelId="{F31AD22F-6A84-7A40-91FB-F8520167703B}" type="pres">
      <dgm:prSet presAssocID="{023F43F1-4240-0640-B914-4E7AE7038AFC}" presName="connectorText" presStyleLbl="sibTrans2D1" presStyleIdx="1" presStyleCnt="2"/>
      <dgm:spPr/>
    </dgm:pt>
  </dgm:ptLst>
  <dgm:cxnLst>
    <dgm:cxn modelId="{F4CAE4E6-70C1-9A4B-90BF-D879F88FD103}" type="presOf" srcId="{023F43F1-4240-0640-B914-4E7AE7038AFC}" destId="{F31AD22F-6A84-7A40-91FB-F8520167703B}" srcOrd="1" destOrd="0" presId="urn:microsoft.com/office/officeart/2005/8/layout/cycle2"/>
    <dgm:cxn modelId="{8C63D418-DCEF-D64A-AC73-CED367F7BA18}" type="presOf" srcId="{1BDAC051-1D86-9649-9776-B82766636A19}" destId="{05D3C2B6-C474-AA4C-80D9-CA9A6F3D9CE6}" srcOrd="1" destOrd="0" presId="urn:microsoft.com/office/officeart/2005/8/layout/cycle2"/>
    <dgm:cxn modelId="{35AE334A-387E-6B41-915D-DB1E6E5A5B8B}" type="presOf" srcId="{1BDAC051-1D86-9649-9776-B82766636A19}" destId="{0FC4F28F-3C3C-8D46-A2CB-819F5E0BA797}" srcOrd="0" destOrd="0" presId="urn:microsoft.com/office/officeart/2005/8/layout/cycle2"/>
    <dgm:cxn modelId="{295B57C0-D431-4C44-948C-830C6A511C40}" type="presOf" srcId="{3F36FED0-EF5E-1A42-98BA-F725FCC46927}" destId="{94E626C9-F87A-E043-A22D-F6B29DD1EF98}" srcOrd="0" destOrd="0" presId="urn:microsoft.com/office/officeart/2005/8/layout/cycle2"/>
    <dgm:cxn modelId="{B1B95033-3E59-9543-B5DC-3BF724B14B98}" type="presOf" srcId="{C236C83C-B288-304E-94BF-E61CD5B8E514}" destId="{EDEB5E0A-30F0-A54A-B0F8-F331AEF54BDD}" srcOrd="0" destOrd="0" presId="urn:microsoft.com/office/officeart/2005/8/layout/cycle2"/>
    <dgm:cxn modelId="{59020AB6-FAED-8F4E-89F4-E3858D7A8820}" srcId="{C236C83C-B288-304E-94BF-E61CD5B8E514}" destId="{3F36FED0-EF5E-1A42-98BA-F725FCC46927}" srcOrd="0" destOrd="0" parTransId="{BBC748EC-79B0-9343-9059-53D2B5251A9F}" sibTransId="{1BDAC051-1D86-9649-9776-B82766636A19}"/>
    <dgm:cxn modelId="{BDAA4121-D067-6546-A98F-25B29CEB24B1}" type="presOf" srcId="{CDB4AFFD-35E7-264B-9BBD-A621B18FE722}" destId="{C80D0CE8-CCC4-254A-ADE6-18CC87CC4ACE}" srcOrd="0" destOrd="0" presId="urn:microsoft.com/office/officeart/2005/8/layout/cycle2"/>
    <dgm:cxn modelId="{4F6A554F-F593-E546-805F-2FA25142AAF4}" srcId="{C236C83C-B288-304E-94BF-E61CD5B8E514}" destId="{CDB4AFFD-35E7-264B-9BBD-A621B18FE722}" srcOrd="1" destOrd="0" parTransId="{D0257083-3B53-434C-B1FA-801D9BC35039}" sibTransId="{023F43F1-4240-0640-B914-4E7AE7038AFC}"/>
    <dgm:cxn modelId="{7C6C9109-B072-3A49-AFC5-C4B0D3AE4B84}" type="presOf" srcId="{023F43F1-4240-0640-B914-4E7AE7038AFC}" destId="{587BAFEE-4925-584C-98DC-D956EB2383A2}" srcOrd="0" destOrd="0" presId="urn:microsoft.com/office/officeart/2005/8/layout/cycle2"/>
    <dgm:cxn modelId="{5CDEDA09-04B6-9E44-ABD7-672C7E5F60C3}" type="presParOf" srcId="{EDEB5E0A-30F0-A54A-B0F8-F331AEF54BDD}" destId="{94E626C9-F87A-E043-A22D-F6B29DD1EF98}" srcOrd="0" destOrd="0" presId="urn:microsoft.com/office/officeart/2005/8/layout/cycle2"/>
    <dgm:cxn modelId="{A2186202-E5A9-2D47-9EB6-6051A5BDA96D}" type="presParOf" srcId="{EDEB5E0A-30F0-A54A-B0F8-F331AEF54BDD}" destId="{0FC4F28F-3C3C-8D46-A2CB-819F5E0BA797}" srcOrd="1" destOrd="0" presId="urn:microsoft.com/office/officeart/2005/8/layout/cycle2"/>
    <dgm:cxn modelId="{CE21E656-1AB0-9E4A-BC24-1ADA5E99FF6E}" type="presParOf" srcId="{0FC4F28F-3C3C-8D46-A2CB-819F5E0BA797}" destId="{05D3C2B6-C474-AA4C-80D9-CA9A6F3D9CE6}" srcOrd="0" destOrd="0" presId="urn:microsoft.com/office/officeart/2005/8/layout/cycle2"/>
    <dgm:cxn modelId="{6A38D714-0DAC-AB45-869C-BA6149E55AFD}" type="presParOf" srcId="{EDEB5E0A-30F0-A54A-B0F8-F331AEF54BDD}" destId="{C80D0CE8-CCC4-254A-ADE6-18CC87CC4ACE}" srcOrd="2" destOrd="0" presId="urn:microsoft.com/office/officeart/2005/8/layout/cycle2"/>
    <dgm:cxn modelId="{243935B7-3089-044C-9642-415F3E554AC3}" type="presParOf" srcId="{EDEB5E0A-30F0-A54A-B0F8-F331AEF54BDD}" destId="{587BAFEE-4925-584C-98DC-D956EB2383A2}" srcOrd="3" destOrd="0" presId="urn:microsoft.com/office/officeart/2005/8/layout/cycle2"/>
    <dgm:cxn modelId="{CE6F6F61-6F9A-834C-8FA6-26F350B91238}" type="presParOf" srcId="{587BAFEE-4925-584C-98DC-D956EB2383A2}" destId="{F31AD22F-6A84-7A40-91FB-F8520167703B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36C83C-B288-304E-94BF-E61CD5B8E514}" type="doc">
      <dgm:prSet loTypeId="urn:microsoft.com/office/officeart/2005/8/layout/cycle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6FED0-EF5E-1A42-98BA-F725FCC46927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/>
            <a:t>make change</a:t>
          </a:r>
          <a:endParaRPr lang="en-US" dirty="0"/>
        </a:p>
      </dgm:t>
    </dgm:pt>
    <dgm:pt modelId="{BBC748EC-79B0-9343-9059-53D2B5251A9F}" type="parTrans" cxnId="{59020AB6-FAED-8F4E-89F4-E3858D7A8820}">
      <dgm:prSet/>
      <dgm:spPr/>
      <dgm:t>
        <a:bodyPr/>
        <a:lstStyle/>
        <a:p>
          <a:endParaRPr lang="en-US"/>
        </a:p>
      </dgm:t>
    </dgm:pt>
    <dgm:pt modelId="{1BDAC051-1D86-9649-9776-B82766636A19}" type="sibTrans" cxnId="{59020AB6-FAED-8F4E-89F4-E3858D7A8820}">
      <dgm:prSet/>
      <dgm:spPr/>
      <dgm:t>
        <a:bodyPr/>
        <a:lstStyle/>
        <a:p>
          <a:endParaRPr lang="en-US"/>
        </a:p>
      </dgm:t>
    </dgm:pt>
    <dgm:pt modelId="{CDB4AFFD-35E7-264B-9BBD-A621B18FE722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D0257083-3B53-434C-B1FA-801D9BC35039}" type="parTrans" cxnId="{4F6A554F-F593-E546-805F-2FA25142AAF4}">
      <dgm:prSet/>
      <dgm:spPr/>
      <dgm:t>
        <a:bodyPr/>
        <a:lstStyle/>
        <a:p>
          <a:endParaRPr lang="en-US"/>
        </a:p>
      </dgm:t>
    </dgm:pt>
    <dgm:pt modelId="{023F43F1-4240-0640-B914-4E7AE7038AFC}" type="sibTrans" cxnId="{4F6A554F-F593-E546-805F-2FA25142AAF4}">
      <dgm:prSet/>
      <dgm:spPr/>
      <dgm:t>
        <a:bodyPr/>
        <a:lstStyle/>
        <a:p>
          <a:endParaRPr lang="en-US"/>
        </a:p>
      </dgm:t>
    </dgm:pt>
    <dgm:pt modelId="{EDEB5E0A-30F0-A54A-B0F8-F331AEF54BDD}" type="pres">
      <dgm:prSet presAssocID="{C236C83C-B288-304E-94BF-E61CD5B8E514}" presName="cycle" presStyleCnt="0">
        <dgm:presLayoutVars>
          <dgm:dir/>
          <dgm:resizeHandles val="exact"/>
        </dgm:presLayoutVars>
      </dgm:prSet>
      <dgm:spPr/>
    </dgm:pt>
    <dgm:pt modelId="{94E626C9-F87A-E043-A22D-F6B29DD1EF98}" type="pres">
      <dgm:prSet presAssocID="{3F36FED0-EF5E-1A42-98BA-F725FCC4692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4F28F-3C3C-8D46-A2CB-819F5E0BA797}" type="pres">
      <dgm:prSet presAssocID="{1BDAC051-1D86-9649-9776-B82766636A19}" presName="sibTrans" presStyleLbl="sibTrans2D1" presStyleIdx="0" presStyleCnt="2"/>
      <dgm:spPr/>
    </dgm:pt>
    <dgm:pt modelId="{05D3C2B6-C474-AA4C-80D9-CA9A6F3D9CE6}" type="pres">
      <dgm:prSet presAssocID="{1BDAC051-1D86-9649-9776-B82766636A19}" presName="connectorText" presStyleLbl="sibTrans2D1" presStyleIdx="0" presStyleCnt="2"/>
      <dgm:spPr/>
    </dgm:pt>
    <dgm:pt modelId="{C80D0CE8-CCC4-254A-ADE6-18CC87CC4ACE}" type="pres">
      <dgm:prSet presAssocID="{CDB4AFFD-35E7-264B-9BBD-A621B18FE72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BAFEE-4925-584C-98DC-D956EB2383A2}" type="pres">
      <dgm:prSet presAssocID="{023F43F1-4240-0640-B914-4E7AE7038AFC}" presName="sibTrans" presStyleLbl="sibTrans2D1" presStyleIdx="1" presStyleCnt="2"/>
      <dgm:spPr/>
    </dgm:pt>
    <dgm:pt modelId="{F31AD22F-6A84-7A40-91FB-F8520167703B}" type="pres">
      <dgm:prSet presAssocID="{023F43F1-4240-0640-B914-4E7AE7038AFC}" presName="connectorText" presStyleLbl="sibTrans2D1" presStyleIdx="1" presStyleCnt="2"/>
      <dgm:spPr/>
    </dgm:pt>
  </dgm:ptLst>
  <dgm:cxnLst>
    <dgm:cxn modelId="{4F6A554F-F593-E546-805F-2FA25142AAF4}" srcId="{C236C83C-B288-304E-94BF-E61CD5B8E514}" destId="{CDB4AFFD-35E7-264B-9BBD-A621B18FE722}" srcOrd="1" destOrd="0" parTransId="{D0257083-3B53-434C-B1FA-801D9BC35039}" sibTransId="{023F43F1-4240-0640-B914-4E7AE7038AFC}"/>
    <dgm:cxn modelId="{2D732822-114C-9F45-A775-4A93966308CB}" type="presOf" srcId="{1BDAC051-1D86-9649-9776-B82766636A19}" destId="{0FC4F28F-3C3C-8D46-A2CB-819F5E0BA797}" srcOrd="0" destOrd="0" presId="urn:microsoft.com/office/officeart/2005/8/layout/cycle2"/>
    <dgm:cxn modelId="{03124F7F-6DD3-4A46-9560-A9EFB2FACDC3}" type="presOf" srcId="{023F43F1-4240-0640-B914-4E7AE7038AFC}" destId="{F31AD22F-6A84-7A40-91FB-F8520167703B}" srcOrd="1" destOrd="0" presId="urn:microsoft.com/office/officeart/2005/8/layout/cycle2"/>
    <dgm:cxn modelId="{6E1899F7-48A7-1245-BF60-4DBCD500C89E}" type="presOf" srcId="{1BDAC051-1D86-9649-9776-B82766636A19}" destId="{05D3C2B6-C474-AA4C-80D9-CA9A6F3D9CE6}" srcOrd="1" destOrd="0" presId="urn:microsoft.com/office/officeart/2005/8/layout/cycle2"/>
    <dgm:cxn modelId="{59020AB6-FAED-8F4E-89F4-E3858D7A8820}" srcId="{C236C83C-B288-304E-94BF-E61CD5B8E514}" destId="{3F36FED0-EF5E-1A42-98BA-F725FCC46927}" srcOrd="0" destOrd="0" parTransId="{BBC748EC-79B0-9343-9059-53D2B5251A9F}" sibTransId="{1BDAC051-1D86-9649-9776-B82766636A19}"/>
    <dgm:cxn modelId="{EECF0071-4E34-2846-AA7E-A9A16976037E}" type="presOf" srcId="{3F36FED0-EF5E-1A42-98BA-F725FCC46927}" destId="{94E626C9-F87A-E043-A22D-F6B29DD1EF98}" srcOrd="0" destOrd="0" presId="urn:microsoft.com/office/officeart/2005/8/layout/cycle2"/>
    <dgm:cxn modelId="{4205F4F8-1789-014C-8B54-3EDD1C89959D}" type="presOf" srcId="{C236C83C-B288-304E-94BF-E61CD5B8E514}" destId="{EDEB5E0A-30F0-A54A-B0F8-F331AEF54BDD}" srcOrd="0" destOrd="0" presId="urn:microsoft.com/office/officeart/2005/8/layout/cycle2"/>
    <dgm:cxn modelId="{1319883D-E545-EA4C-AEA4-616973A49752}" type="presOf" srcId="{CDB4AFFD-35E7-264B-9BBD-A621B18FE722}" destId="{C80D0CE8-CCC4-254A-ADE6-18CC87CC4ACE}" srcOrd="0" destOrd="0" presId="urn:microsoft.com/office/officeart/2005/8/layout/cycle2"/>
    <dgm:cxn modelId="{BAC14A00-9345-8049-B431-61E62CA4C80E}" type="presOf" srcId="{023F43F1-4240-0640-B914-4E7AE7038AFC}" destId="{587BAFEE-4925-584C-98DC-D956EB2383A2}" srcOrd="0" destOrd="0" presId="urn:microsoft.com/office/officeart/2005/8/layout/cycle2"/>
    <dgm:cxn modelId="{832B5FC5-6DCD-1943-9B3E-0F6F19195E96}" type="presParOf" srcId="{EDEB5E0A-30F0-A54A-B0F8-F331AEF54BDD}" destId="{94E626C9-F87A-E043-A22D-F6B29DD1EF98}" srcOrd="0" destOrd="0" presId="urn:microsoft.com/office/officeart/2005/8/layout/cycle2"/>
    <dgm:cxn modelId="{115B55DB-BB15-B546-9150-B6ADEB319FBA}" type="presParOf" srcId="{EDEB5E0A-30F0-A54A-B0F8-F331AEF54BDD}" destId="{0FC4F28F-3C3C-8D46-A2CB-819F5E0BA797}" srcOrd="1" destOrd="0" presId="urn:microsoft.com/office/officeart/2005/8/layout/cycle2"/>
    <dgm:cxn modelId="{D33F3605-5C3C-534A-B411-160A83B29C1C}" type="presParOf" srcId="{0FC4F28F-3C3C-8D46-A2CB-819F5E0BA797}" destId="{05D3C2B6-C474-AA4C-80D9-CA9A6F3D9CE6}" srcOrd="0" destOrd="0" presId="urn:microsoft.com/office/officeart/2005/8/layout/cycle2"/>
    <dgm:cxn modelId="{5BEA7A00-748D-754E-90E3-FC8A0381270A}" type="presParOf" srcId="{EDEB5E0A-30F0-A54A-B0F8-F331AEF54BDD}" destId="{C80D0CE8-CCC4-254A-ADE6-18CC87CC4ACE}" srcOrd="2" destOrd="0" presId="urn:microsoft.com/office/officeart/2005/8/layout/cycle2"/>
    <dgm:cxn modelId="{8261A745-6DAF-F64A-8959-EE3A5613A997}" type="presParOf" srcId="{EDEB5E0A-30F0-A54A-B0F8-F331AEF54BDD}" destId="{587BAFEE-4925-584C-98DC-D956EB2383A2}" srcOrd="3" destOrd="0" presId="urn:microsoft.com/office/officeart/2005/8/layout/cycle2"/>
    <dgm:cxn modelId="{9886AE2D-7996-774C-A5E3-D92601EC3857}" type="presParOf" srcId="{587BAFEE-4925-584C-98DC-D956EB2383A2}" destId="{F31AD22F-6A84-7A40-91FB-F8520167703B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36C83C-B288-304E-94BF-E61CD5B8E514}" type="doc">
      <dgm:prSet loTypeId="urn:microsoft.com/office/officeart/2005/8/layout/cycle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6FED0-EF5E-1A42-98BA-F725FCC46927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/>
            <a:t>make change</a:t>
          </a:r>
          <a:endParaRPr lang="en-US" dirty="0"/>
        </a:p>
      </dgm:t>
    </dgm:pt>
    <dgm:pt modelId="{BBC748EC-79B0-9343-9059-53D2B5251A9F}" type="parTrans" cxnId="{59020AB6-FAED-8F4E-89F4-E3858D7A8820}">
      <dgm:prSet/>
      <dgm:spPr/>
      <dgm:t>
        <a:bodyPr/>
        <a:lstStyle/>
        <a:p>
          <a:endParaRPr lang="en-US"/>
        </a:p>
      </dgm:t>
    </dgm:pt>
    <dgm:pt modelId="{1BDAC051-1D86-9649-9776-B82766636A19}" type="sibTrans" cxnId="{59020AB6-FAED-8F4E-89F4-E3858D7A8820}">
      <dgm:prSet/>
      <dgm:spPr/>
      <dgm:t>
        <a:bodyPr/>
        <a:lstStyle/>
        <a:p>
          <a:endParaRPr lang="en-US"/>
        </a:p>
      </dgm:t>
    </dgm:pt>
    <dgm:pt modelId="{CDB4AFFD-35E7-264B-9BBD-A621B18FE722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D0257083-3B53-434C-B1FA-801D9BC35039}" type="parTrans" cxnId="{4F6A554F-F593-E546-805F-2FA25142AAF4}">
      <dgm:prSet/>
      <dgm:spPr/>
      <dgm:t>
        <a:bodyPr/>
        <a:lstStyle/>
        <a:p>
          <a:endParaRPr lang="en-US"/>
        </a:p>
      </dgm:t>
    </dgm:pt>
    <dgm:pt modelId="{023F43F1-4240-0640-B914-4E7AE7038AFC}" type="sibTrans" cxnId="{4F6A554F-F593-E546-805F-2FA25142AAF4}">
      <dgm:prSet/>
      <dgm:spPr/>
      <dgm:t>
        <a:bodyPr/>
        <a:lstStyle/>
        <a:p>
          <a:endParaRPr lang="en-US"/>
        </a:p>
      </dgm:t>
    </dgm:pt>
    <dgm:pt modelId="{EDEB5E0A-30F0-A54A-B0F8-F331AEF54BDD}" type="pres">
      <dgm:prSet presAssocID="{C236C83C-B288-304E-94BF-E61CD5B8E514}" presName="cycle" presStyleCnt="0">
        <dgm:presLayoutVars>
          <dgm:dir/>
          <dgm:resizeHandles val="exact"/>
        </dgm:presLayoutVars>
      </dgm:prSet>
      <dgm:spPr/>
    </dgm:pt>
    <dgm:pt modelId="{94E626C9-F87A-E043-A22D-F6B29DD1EF98}" type="pres">
      <dgm:prSet presAssocID="{3F36FED0-EF5E-1A42-98BA-F725FCC4692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4F28F-3C3C-8D46-A2CB-819F5E0BA797}" type="pres">
      <dgm:prSet presAssocID="{1BDAC051-1D86-9649-9776-B82766636A19}" presName="sibTrans" presStyleLbl="sibTrans2D1" presStyleIdx="0" presStyleCnt="2"/>
      <dgm:spPr/>
    </dgm:pt>
    <dgm:pt modelId="{05D3C2B6-C474-AA4C-80D9-CA9A6F3D9CE6}" type="pres">
      <dgm:prSet presAssocID="{1BDAC051-1D86-9649-9776-B82766636A19}" presName="connectorText" presStyleLbl="sibTrans2D1" presStyleIdx="0" presStyleCnt="2"/>
      <dgm:spPr/>
    </dgm:pt>
    <dgm:pt modelId="{C80D0CE8-CCC4-254A-ADE6-18CC87CC4ACE}" type="pres">
      <dgm:prSet presAssocID="{CDB4AFFD-35E7-264B-9BBD-A621B18FE72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BAFEE-4925-584C-98DC-D956EB2383A2}" type="pres">
      <dgm:prSet presAssocID="{023F43F1-4240-0640-B914-4E7AE7038AFC}" presName="sibTrans" presStyleLbl="sibTrans2D1" presStyleIdx="1" presStyleCnt="2"/>
      <dgm:spPr/>
    </dgm:pt>
    <dgm:pt modelId="{F31AD22F-6A84-7A40-91FB-F8520167703B}" type="pres">
      <dgm:prSet presAssocID="{023F43F1-4240-0640-B914-4E7AE7038AFC}" presName="connectorText" presStyleLbl="sibTrans2D1" presStyleIdx="1" presStyleCnt="2"/>
      <dgm:spPr/>
    </dgm:pt>
  </dgm:ptLst>
  <dgm:cxnLst>
    <dgm:cxn modelId="{8DE78A29-0BB0-9F42-ADCD-08165B327D3F}" type="presOf" srcId="{CDB4AFFD-35E7-264B-9BBD-A621B18FE722}" destId="{C80D0CE8-CCC4-254A-ADE6-18CC87CC4ACE}" srcOrd="0" destOrd="0" presId="urn:microsoft.com/office/officeart/2005/8/layout/cycle2"/>
    <dgm:cxn modelId="{6EEC12C7-4D6B-4247-87C7-719E9A4210B6}" type="presOf" srcId="{1BDAC051-1D86-9649-9776-B82766636A19}" destId="{05D3C2B6-C474-AA4C-80D9-CA9A6F3D9CE6}" srcOrd="1" destOrd="0" presId="urn:microsoft.com/office/officeart/2005/8/layout/cycle2"/>
    <dgm:cxn modelId="{2E22A4F7-161F-DC4E-846D-E57F76A73676}" type="presOf" srcId="{1BDAC051-1D86-9649-9776-B82766636A19}" destId="{0FC4F28F-3C3C-8D46-A2CB-819F5E0BA797}" srcOrd="0" destOrd="0" presId="urn:microsoft.com/office/officeart/2005/8/layout/cycle2"/>
    <dgm:cxn modelId="{B6879006-5A21-4B4E-B684-310BA374F30C}" type="presOf" srcId="{3F36FED0-EF5E-1A42-98BA-F725FCC46927}" destId="{94E626C9-F87A-E043-A22D-F6B29DD1EF98}" srcOrd="0" destOrd="0" presId="urn:microsoft.com/office/officeart/2005/8/layout/cycle2"/>
    <dgm:cxn modelId="{F02645CC-CCF9-DD44-8013-CDE33133E732}" type="presOf" srcId="{023F43F1-4240-0640-B914-4E7AE7038AFC}" destId="{587BAFEE-4925-584C-98DC-D956EB2383A2}" srcOrd="0" destOrd="0" presId="urn:microsoft.com/office/officeart/2005/8/layout/cycle2"/>
    <dgm:cxn modelId="{59020AB6-FAED-8F4E-89F4-E3858D7A8820}" srcId="{C236C83C-B288-304E-94BF-E61CD5B8E514}" destId="{3F36FED0-EF5E-1A42-98BA-F725FCC46927}" srcOrd="0" destOrd="0" parTransId="{BBC748EC-79B0-9343-9059-53D2B5251A9F}" sibTransId="{1BDAC051-1D86-9649-9776-B82766636A19}"/>
    <dgm:cxn modelId="{7248AAD3-5BD2-8243-998F-78DA2750D8E9}" type="presOf" srcId="{023F43F1-4240-0640-B914-4E7AE7038AFC}" destId="{F31AD22F-6A84-7A40-91FB-F8520167703B}" srcOrd="1" destOrd="0" presId="urn:microsoft.com/office/officeart/2005/8/layout/cycle2"/>
    <dgm:cxn modelId="{F5E055F0-498C-A04A-AA46-5167E2CAEDF3}" type="presOf" srcId="{C236C83C-B288-304E-94BF-E61CD5B8E514}" destId="{EDEB5E0A-30F0-A54A-B0F8-F331AEF54BDD}" srcOrd="0" destOrd="0" presId="urn:microsoft.com/office/officeart/2005/8/layout/cycle2"/>
    <dgm:cxn modelId="{4F6A554F-F593-E546-805F-2FA25142AAF4}" srcId="{C236C83C-B288-304E-94BF-E61CD5B8E514}" destId="{CDB4AFFD-35E7-264B-9BBD-A621B18FE722}" srcOrd="1" destOrd="0" parTransId="{D0257083-3B53-434C-B1FA-801D9BC35039}" sibTransId="{023F43F1-4240-0640-B914-4E7AE7038AFC}"/>
    <dgm:cxn modelId="{A0811761-12AD-994A-B49C-9806E98692A6}" type="presParOf" srcId="{EDEB5E0A-30F0-A54A-B0F8-F331AEF54BDD}" destId="{94E626C9-F87A-E043-A22D-F6B29DD1EF98}" srcOrd="0" destOrd="0" presId="urn:microsoft.com/office/officeart/2005/8/layout/cycle2"/>
    <dgm:cxn modelId="{524D733E-2E72-7E4D-AAC4-242C06D301A4}" type="presParOf" srcId="{EDEB5E0A-30F0-A54A-B0F8-F331AEF54BDD}" destId="{0FC4F28F-3C3C-8D46-A2CB-819F5E0BA797}" srcOrd="1" destOrd="0" presId="urn:microsoft.com/office/officeart/2005/8/layout/cycle2"/>
    <dgm:cxn modelId="{5A8836B6-3BF3-B243-B53A-66F9F369C866}" type="presParOf" srcId="{0FC4F28F-3C3C-8D46-A2CB-819F5E0BA797}" destId="{05D3C2B6-C474-AA4C-80D9-CA9A6F3D9CE6}" srcOrd="0" destOrd="0" presId="urn:microsoft.com/office/officeart/2005/8/layout/cycle2"/>
    <dgm:cxn modelId="{38C1979E-15B3-A14D-BC81-2B02383E0877}" type="presParOf" srcId="{EDEB5E0A-30F0-A54A-B0F8-F331AEF54BDD}" destId="{C80D0CE8-CCC4-254A-ADE6-18CC87CC4ACE}" srcOrd="2" destOrd="0" presId="urn:microsoft.com/office/officeart/2005/8/layout/cycle2"/>
    <dgm:cxn modelId="{5935354E-DFED-584E-98E9-803D42A591EF}" type="presParOf" srcId="{EDEB5E0A-30F0-A54A-B0F8-F331AEF54BDD}" destId="{587BAFEE-4925-584C-98DC-D956EB2383A2}" srcOrd="3" destOrd="0" presId="urn:microsoft.com/office/officeart/2005/8/layout/cycle2"/>
    <dgm:cxn modelId="{B85A7C43-1E9E-B24B-8390-4C92109DB462}" type="presParOf" srcId="{587BAFEE-4925-584C-98DC-D956EB2383A2}" destId="{F31AD22F-6A84-7A40-91FB-F8520167703B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36C83C-B288-304E-94BF-E61CD5B8E514}" type="doc">
      <dgm:prSet loTypeId="urn:microsoft.com/office/officeart/2005/8/layout/cycle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36FED0-EF5E-1A42-98BA-F725FCC46927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/>
            <a:t>make change</a:t>
          </a:r>
          <a:endParaRPr lang="en-US" dirty="0"/>
        </a:p>
      </dgm:t>
    </dgm:pt>
    <dgm:pt modelId="{BBC748EC-79B0-9343-9059-53D2B5251A9F}" type="parTrans" cxnId="{59020AB6-FAED-8F4E-89F4-E3858D7A8820}">
      <dgm:prSet/>
      <dgm:spPr/>
      <dgm:t>
        <a:bodyPr/>
        <a:lstStyle/>
        <a:p>
          <a:endParaRPr lang="en-US"/>
        </a:p>
      </dgm:t>
    </dgm:pt>
    <dgm:pt modelId="{1BDAC051-1D86-9649-9776-B82766636A19}" type="sibTrans" cxnId="{59020AB6-FAED-8F4E-89F4-E3858D7A8820}">
      <dgm:prSet/>
      <dgm:spPr/>
      <dgm:t>
        <a:bodyPr/>
        <a:lstStyle/>
        <a:p>
          <a:endParaRPr lang="en-US"/>
        </a:p>
      </dgm:t>
    </dgm:pt>
    <dgm:pt modelId="{CDB4AFFD-35E7-264B-9BBD-A621B18FE722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D0257083-3B53-434C-B1FA-801D9BC35039}" type="parTrans" cxnId="{4F6A554F-F593-E546-805F-2FA25142AAF4}">
      <dgm:prSet/>
      <dgm:spPr/>
      <dgm:t>
        <a:bodyPr/>
        <a:lstStyle/>
        <a:p>
          <a:endParaRPr lang="en-US"/>
        </a:p>
      </dgm:t>
    </dgm:pt>
    <dgm:pt modelId="{023F43F1-4240-0640-B914-4E7AE7038AFC}" type="sibTrans" cxnId="{4F6A554F-F593-E546-805F-2FA25142AAF4}">
      <dgm:prSet/>
      <dgm:spPr/>
      <dgm:t>
        <a:bodyPr/>
        <a:lstStyle/>
        <a:p>
          <a:endParaRPr lang="en-US"/>
        </a:p>
      </dgm:t>
    </dgm:pt>
    <dgm:pt modelId="{EDEB5E0A-30F0-A54A-B0F8-F331AEF54BDD}" type="pres">
      <dgm:prSet presAssocID="{C236C83C-B288-304E-94BF-E61CD5B8E514}" presName="cycle" presStyleCnt="0">
        <dgm:presLayoutVars>
          <dgm:dir/>
          <dgm:resizeHandles val="exact"/>
        </dgm:presLayoutVars>
      </dgm:prSet>
      <dgm:spPr/>
    </dgm:pt>
    <dgm:pt modelId="{94E626C9-F87A-E043-A22D-F6B29DD1EF98}" type="pres">
      <dgm:prSet presAssocID="{3F36FED0-EF5E-1A42-98BA-F725FCC4692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4F28F-3C3C-8D46-A2CB-819F5E0BA797}" type="pres">
      <dgm:prSet presAssocID="{1BDAC051-1D86-9649-9776-B82766636A19}" presName="sibTrans" presStyleLbl="sibTrans2D1" presStyleIdx="0" presStyleCnt="2"/>
      <dgm:spPr/>
    </dgm:pt>
    <dgm:pt modelId="{05D3C2B6-C474-AA4C-80D9-CA9A6F3D9CE6}" type="pres">
      <dgm:prSet presAssocID="{1BDAC051-1D86-9649-9776-B82766636A19}" presName="connectorText" presStyleLbl="sibTrans2D1" presStyleIdx="0" presStyleCnt="2"/>
      <dgm:spPr/>
    </dgm:pt>
    <dgm:pt modelId="{C80D0CE8-CCC4-254A-ADE6-18CC87CC4ACE}" type="pres">
      <dgm:prSet presAssocID="{CDB4AFFD-35E7-264B-9BBD-A621B18FE72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BAFEE-4925-584C-98DC-D956EB2383A2}" type="pres">
      <dgm:prSet presAssocID="{023F43F1-4240-0640-B914-4E7AE7038AFC}" presName="sibTrans" presStyleLbl="sibTrans2D1" presStyleIdx="1" presStyleCnt="2"/>
      <dgm:spPr/>
    </dgm:pt>
    <dgm:pt modelId="{F31AD22F-6A84-7A40-91FB-F8520167703B}" type="pres">
      <dgm:prSet presAssocID="{023F43F1-4240-0640-B914-4E7AE7038AFC}" presName="connectorText" presStyleLbl="sibTrans2D1" presStyleIdx="1" presStyleCnt="2"/>
      <dgm:spPr/>
    </dgm:pt>
  </dgm:ptLst>
  <dgm:cxnLst>
    <dgm:cxn modelId="{5ADF317C-DEF8-5B4E-9923-CD19B761C5D1}" type="presOf" srcId="{023F43F1-4240-0640-B914-4E7AE7038AFC}" destId="{587BAFEE-4925-584C-98DC-D956EB2383A2}" srcOrd="0" destOrd="0" presId="urn:microsoft.com/office/officeart/2005/8/layout/cycle2"/>
    <dgm:cxn modelId="{ABCB6ED2-F6B5-8A46-A0A8-92531F38324E}" type="presOf" srcId="{CDB4AFFD-35E7-264B-9BBD-A621B18FE722}" destId="{C80D0CE8-CCC4-254A-ADE6-18CC87CC4ACE}" srcOrd="0" destOrd="0" presId="urn:microsoft.com/office/officeart/2005/8/layout/cycle2"/>
    <dgm:cxn modelId="{33537B4E-7AB6-6047-BAB0-95D047970BFC}" type="presOf" srcId="{1BDAC051-1D86-9649-9776-B82766636A19}" destId="{05D3C2B6-C474-AA4C-80D9-CA9A6F3D9CE6}" srcOrd="1" destOrd="0" presId="urn:microsoft.com/office/officeart/2005/8/layout/cycle2"/>
    <dgm:cxn modelId="{CAA7283A-9B72-4349-BE73-99DC577898AB}" type="presOf" srcId="{023F43F1-4240-0640-B914-4E7AE7038AFC}" destId="{F31AD22F-6A84-7A40-91FB-F8520167703B}" srcOrd="1" destOrd="0" presId="urn:microsoft.com/office/officeart/2005/8/layout/cycle2"/>
    <dgm:cxn modelId="{3DDE8CED-A8F7-7044-B2A8-F30DE6783D8C}" type="presOf" srcId="{1BDAC051-1D86-9649-9776-B82766636A19}" destId="{0FC4F28F-3C3C-8D46-A2CB-819F5E0BA797}" srcOrd="0" destOrd="0" presId="urn:microsoft.com/office/officeart/2005/8/layout/cycle2"/>
    <dgm:cxn modelId="{B6EE11AA-79CF-A84E-BDF2-54A4DD777D6A}" type="presOf" srcId="{3F36FED0-EF5E-1A42-98BA-F725FCC46927}" destId="{94E626C9-F87A-E043-A22D-F6B29DD1EF98}" srcOrd="0" destOrd="0" presId="urn:microsoft.com/office/officeart/2005/8/layout/cycle2"/>
    <dgm:cxn modelId="{59020AB6-FAED-8F4E-89F4-E3858D7A8820}" srcId="{C236C83C-B288-304E-94BF-E61CD5B8E514}" destId="{3F36FED0-EF5E-1A42-98BA-F725FCC46927}" srcOrd="0" destOrd="0" parTransId="{BBC748EC-79B0-9343-9059-53D2B5251A9F}" sibTransId="{1BDAC051-1D86-9649-9776-B82766636A19}"/>
    <dgm:cxn modelId="{0DB9ECC9-4F4D-784E-8D81-F8844C91D139}" type="presOf" srcId="{C236C83C-B288-304E-94BF-E61CD5B8E514}" destId="{EDEB5E0A-30F0-A54A-B0F8-F331AEF54BDD}" srcOrd="0" destOrd="0" presId="urn:microsoft.com/office/officeart/2005/8/layout/cycle2"/>
    <dgm:cxn modelId="{4F6A554F-F593-E546-805F-2FA25142AAF4}" srcId="{C236C83C-B288-304E-94BF-E61CD5B8E514}" destId="{CDB4AFFD-35E7-264B-9BBD-A621B18FE722}" srcOrd="1" destOrd="0" parTransId="{D0257083-3B53-434C-B1FA-801D9BC35039}" sibTransId="{023F43F1-4240-0640-B914-4E7AE7038AFC}"/>
    <dgm:cxn modelId="{2F8514C3-C826-D843-AFE4-3FA77D397394}" type="presParOf" srcId="{EDEB5E0A-30F0-A54A-B0F8-F331AEF54BDD}" destId="{94E626C9-F87A-E043-A22D-F6B29DD1EF98}" srcOrd="0" destOrd="0" presId="urn:microsoft.com/office/officeart/2005/8/layout/cycle2"/>
    <dgm:cxn modelId="{37AD2DF9-8402-A247-B35D-890AAE7A9AF2}" type="presParOf" srcId="{EDEB5E0A-30F0-A54A-B0F8-F331AEF54BDD}" destId="{0FC4F28F-3C3C-8D46-A2CB-819F5E0BA797}" srcOrd="1" destOrd="0" presId="urn:microsoft.com/office/officeart/2005/8/layout/cycle2"/>
    <dgm:cxn modelId="{104A096B-456C-E344-8679-B0E1B9B335FE}" type="presParOf" srcId="{0FC4F28F-3C3C-8D46-A2CB-819F5E0BA797}" destId="{05D3C2B6-C474-AA4C-80D9-CA9A6F3D9CE6}" srcOrd="0" destOrd="0" presId="urn:microsoft.com/office/officeart/2005/8/layout/cycle2"/>
    <dgm:cxn modelId="{19BB4047-8B44-2644-8471-E195830C8F44}" type="presParOf" srcId="{EDEB5E0A-30F0-A54A-B0F8-F331AEF54BDD}" destId="{C80D0CE8-CCC4-254A-ADE6-18CC87CC4ACE}" srcOrd="2" destOrd="0" presId="urn:microsoft.com/office/officeart/2005/8/layout/cycle2"/>
    <dgm:cxn modelId="{7EA47098-8A19-674D-AA4C-37A8A8E35B86}" type="presParOf" srcId="{EDEB5E0A-30F0-A54A-B0F8-F331AEF54BDD}" destId="{587BAFEE-4925-584C-98DC-D956EB2383A2}" srcOrd="3" destOrd="0" presId="urn:microsoft.com/office/officeart/2005/8/layout/cycle2"/>
    <dgm:cxn modelId="{AB8B4AD9-B36C-4943-B102-95A8165B5D90}" type="presParOf" srcId="{587BAFEE-4925-584C-98DC-D956EB2383A2}" destId="{F31AD22F-6A84-7A40-91FB-F8520167703B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626C9-F87A-E043-A22D-F6B29DD1EF98}">
      <dsp:nvSpPr>
        <dsp:cNvPr id="0" name=""/>
        <dsp:cNvSpPr/>
      </dsp:nvSpPr>
      <dsp:spPr>
        <a:xfrm>
          <a:off x="3060608" y="1146"/>
          <a:ext cx="1494975" cy="1494975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make change</a:t>
          </a:r>
          <a:endParaRPr lang="en-US" sz="1800" kern="1200" dirty="0"/>
        </a:p>
      </dsp:txBody>
      <dsp:txXfrm>
        <a:off x="3279542" y="220080"/>
        <a:ext cx="1057107" cy="1057107"/>
      </dsp:txXfrm>
    </dsp:sp>
    <dsp:sp modelId="{0FC4F28F-3C3C-8D46-A2CB-819F5E0BA797}">
      <dsp:nvSpPr>
        <dsp:cNvPr id="0" name=""/>
        <dsp:cNvSpPr/>
      </dsp:nvSpPr>
      <dsp:spPr>
        <a:xfrm rot="1800000">
          <a:off x="4571926" y="1052320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79929" y="1123362"/>
        <a:ext cx="278777" cy="302732"/>
      </dsp:txXfrm>
    </dsp:sp>
    <dsp:sp modelId="{135C90DA-3EC2-A54F-866A-BB18EEF25E45}">
      <dsp:nvSpPr>
        <dsp:cNvPr id="0" name=""/>
        <dsp:cNvSpPr/>
      </dsp:nvSpPr>
      <dsp:spPr>
        <a:xfrm>
          <a:off x="5006045" y="1124344"/>
          <a:ext cx="1494975" cy="1494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cookbook</a:t>
          </a:r>
          <a:endParaRPr lang="en-US" sz="1800" kern="1200" dirty="0"/>
        </a:p>
      </dsp:txBody>
      <dsp:txXfrm>
        <a:off x="5224979" y="1343278"/>
        <a:ext cx="1057107" cy="1057107"/>
      </dsp:txXfrm>
    </dsp:sp>
    <dsp:sp modelId="{069690A2-A8DE-8D4D-9E05-D20B4AD80AD5}">
      <dsp:nvSpPr>
        <dsp:cNvPr id="0" name=""/>
        <dsp:cNvSpPr/>
      </dsp:nvSpPr>
      <dsp:spPr>
        <a:xfrm rot="5400000">
          <a:off x="5554406" y="2731482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614144" y="2772655"/>
        <a:ext cx="278777" cy="302732"/>
      </dsp:txXfrm>
    </dsp:sp>
    <dsp:sp modelId="{355913FF-97CF-6343-854B-F45A3E4AD525}">
      <dsp:nvSpPr>
        <dsp:cNvPr id="0" name=""/>
        <dsp:cNvSpPr/>
      </dsp:nvSpPr>
      <dsp:spPr>
        <a:xfrm>
          <a:off x="5006045" y="3370740"/>
          <a:ext cx="1494975" cy="1494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provision machine</a:t>
          </a:r>
          <a:endParaRPr lang="en-US" sz="1800" kern="1200" dirty="0"/>
        </a:p>
      </dsp:txBody>
      <dsp:txXfrm>
        <a:off x="5224979" y="3589674"/>
        <a:ext cx="1057107" cy="1057107"/>
      </dsp:txXfrm>
    </dsp:sp>
    <dsp:sp modelId="{C45BB854-D005-BB4E-B171-E5A2DA33D7C6}">
      <dsp:nvSpPr>
        <dsp:cNvPr id="0" name=""/>
        <dsp:cNvSpPr/>
      </dsp:nvSpPr>
      <dsp:spPr>
        <a:xfrm rot="9000000">
          <a:off x="4591449" y="4421914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4702922" y="4492956"/>
        <a:ext cx="278777" cy="302732"/>
      </dsp:txXfrm>
    </dsp:sp>
    <dsp:sp modelId="{277BD6EF-3286-4548-ACB0-5BD048391FD5}">
      <dsp:nvSpPr>
        <dsp:cNvPr id="0" name=""/>
        <dsp:cNvSpPr/>
      </dsp:nvSpPr>
      <dsp:spPr>
        <a:xfrm>
          <a:off x="3060608" y="4493939"/>
          <a:ext cx="1494975" cy="1494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bootstrap machine</a:t>
          </a:r>
          <a:endParaRPr lang="en-US" sz="1800" kern="1200" dirty="0"/>
        </a:p>
      </dsp:txBody>
      <dsp:txXfrm>
        <a:off x="3279542" y="4712873"/>
        <a:ext cx="1057107" cy="1057107"/>
      </dsp:txXfrm>
    </dsp:sp>
    <dsp:sp modelId="{4BD5D680-E82F-D842-9581-4C08B85C229F}">
      <dsp:nvSpPr>
        <dsp:cNvPr id="0" name=""/>
        <dsp:cNvSpPr/>
      </dsp:nvSpPr>
      <dsp:spPr>
        <a:xfrm rot="12600000">
          <a:off x="2646013" y="4433186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757486" y="4563966"/>
        <a:ext cx="278777" cy="302732"/>
      </dsp:txXfrm>
    </dsp:sp>
    <dsp:sp modelId="{4C2C4433-38AC-2D40-992F-92C864C62041}">
      <dsp:nvSpPr>
        <dsp:cNvPr id="0" name=""/>
        <dsp:cNvSpPr/>
      </dsp:nvSpPr>
      <dsp:spPr>
        <a:xfrm>
          <a:off x="1115172" y="3370740"/>
          <a:ext cx="1494975" cy="1494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run chef-client</a:t>
          </a:r>
          <a:endParaRPr lang="en-US" sz="1800" kern="1200" dirty="0"/>
        </a:p>
      </dsp:txBody>
      <dsp:txXfrm>
        <a:off x="1334106" y="3589674"/>
        <a:ext cx="1057107" cy="1057107"/>
      </dsp:txXfrm>
    </dsp:sp>
    <dsp:sp modelId="{33FBB568-E1BF-1D48-8976-37B629C706B2}">
      <dsp:nvSpPr>
        <dsp:cNvPr id="0" name=""/>
        <dsp:cNvSpPr/>
      </dsp:nvSpPr>
      <dsp:spPr>
        <a:xfrm rot="16200000">
          <a:off x="1663533" y="2754024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723271" y="2914673"/>
        <a:ext cx="278777" cy="302732"/>
      </dsp:txXfrm>
    </dsp:sp>
    <dsp:sp modelId="{C80D0CE8-CCC4-254A-ADE6-18CC87CC4ACE}">
      <dsp:nvSpPr>
        <dsp:cNvPr id="0" name=""/>
        <dsp:cNvSpPr/>
      </dsp:nvSpPr>
      <dsp:spPr>
        <a:xfrm>
          <a:off x="1115172" y="1124344"/>
          <a:ext cx="1494975" cy="1494975"/>
        </a:xfrm>
        <a:prstGeom prst="ellipse">
          <a:avLst/>
        </a:prstGeom>
        <a:solidFill>
          <a:srgbClr val="008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validation</a:t>
          </a:r>
          <a:endParaRPr lang="en-US" sz="1800" kern="1200" dirty="0"/>
        </a:p>
      </dsp:txBody>
      <dsp:txXfrm>
        <a:off x="1334106" y="1343278"/>
        <a:ext cx="1057107" cy="1057107"/>
      </dsp:txXfrm>
    </dsp:sp>
    <dsp:sp modelId="{587BAFEE-4925-584C-98DC-D956EB2383A2}">
      <dsp:nvSpPr>
        <dsp:cNvPr id="0" name=""/>
        <dsp:cNvSpPr/>
      </dsp:nvSpPr>
      <dsp:spPr>
        <a:xfrm rot="19800000">
          <a:off x="2626490" y="1063591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634493" y="1194371"/>
        <a:ext cx="278777" cy="302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626C9-F87A-E043-A22D-F6B29DD1EF98}">
      <dsp:nvSpPr>
        <dsp:cNvPr id="0" name=""/>
        <dsp:cNvSpPr/>
      </dsp:nvSpPr>
      <dsp:spPr>
        <a:xfrm>
          <a:off x="3060608" y="1146"/>
          <a:ext cx="1494975" cy="1494975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make change</a:t>
          </a:r>
          <a:endParaRPr lang="en-US" sz="1800" kern="1200" dirty="0"/>
        </a:p>
      </dsp:txBody>
      <dsp:txXfrm>
        <a:off x="3279542" y="220080"/>
        <a:ext cx="1057107" cy="1057107"/>
      </dsp:txXfrm>
    </dsp:sp>
    <dsp:sp modelId="{0FC4F28F-3C3C-8D46-A2CB-819F5E0BA797}">
      <dsp:nvSpPr>
        <dsp:cNvPr id="0" name=""/>
        <dsp:cNvSpPr/>
      </dsp:nvSpPr>
      <dsp:spPr>
        <a:xfrm rot="1800000">
          <a:off x="4571926" y="1052320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579929" y="1123362"/>
        <a:ext cx="278777" cy="302732"/>
      </dsp:txXfrm>
    </dsp:sp>
    <dsp:sp modelId="{135C90DA-3EC2-A54F-866A-BB18EEF25E45}">
      <dsp:nvSpPr>
        <dsp:cNvPr id="0" name=""/>
        <dsp:cNvSpPr/>
      </dsp:nvSpPr>
      <dsp:spPr>
        <a:xfrm>
          <a:off x="5006045" y="1124344"/>
          <a:ext cx="1494975" cy="1494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upload cookbook</a:t>
          </a:r>
          <a:endParaRPr lang="en-US" sz="1800" kern="1200" dirty="0"/>
        </a:p>
      </dsp:txBody>
      <dsp:txXfrm>
        <a:off x="5224979" y="1343278"/>
        <a:ext cx="1057107" cy="1057107"/>
      </dsp:txXfrm>
    </dsp:sp>
    <dsp:sp modelId="{069690A2-A8DE-8D4D-9E05-D20B4AD80AD5}">
      <dsp:nvSpPr>
        <dsp:cNvPr id="0" name=""/>
        <dsp:cNvSpPr/>
      </dsp:nvSpPr>
      <dsp:spPr>
        <a:xfrm rot="5400000">
          <a:off x="5554406" y="2731482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614144" y="2772655"/>
        <a:ext cx="278777" cy="302732"/>
      </dsp:txXfrm>
    </dsp:sp>
    <dsp:sp modelId="{355913FF-97CF-6343-854B-F45A3E4AD525}">
      <dsp:nvSpPr>
        <dsp:cNvPr id="0" name=""/>
        <dsp:cNvSpPr/>
      </dsp:nvSpPr>
      <dsp:spPr>
        <a:xfrm>
          <a:off x="5006045" y="3370740"/>
          <a:ext cx="1494975" cy="1494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provision machine</a:t>
          </a:r>
          <a:endParaRPr lang="en-US" sz="1800" kern="1200" dirty="0"/>
        </a:p>
      </dsp:txBody>
      <dsp:txXfrm>
        <a:off x="5224979" y="3589674"/>
        <a:ext cx="1057107" cy="1057107"/>
      </dsp:txXfrm>
    </dsp:sp>
    <dsp:sp modelId="{C45BB854-D005-BB4E-B171-E5A2DA33D7C6}">
      <dsp:nvSpPr>
        <dsp:cNvPr id="0" name=""/>
        <dsp:cNvSpPr/>
      </dsp:nvSpPr>
      <dsp:spPr>
        <a:xfrm rot="9000000">
          <a:off x="4591449" y="4421914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4702922" y="4492956"/>
        <a:ext cx="278777" cy="302732"/>
      </dsp:txXfrm>
    </dsp:sp>
    <dsp:sp modelId="{277BD6EF-3286-4548-ACB0-5BD048391FD5}">
      <dsp:nvSpPr>
        <dsp:cNvPr id="0" name=""/>
        <dsp:cNvSpPr/>
      </dsp:nvSpPr>
      <dsp:spPr>
        <a:xfrm>
          <a:off x="3060608" y="4493939"/>
          <a:ext cx="1494975" cy="1494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bootstrap machine</a:t>
          </a:r>
          <a:endParaRPr lang="en-US" sz="1800" kern="1200" dirty="0"/>
        </a:p>
      </dsp:txBody>
      <dsp:txXfrm>
        <a:off x="3279542" y="4712873"/>
        <a:ext cx="1057107" cy="1057107"/>
      </dsp:txXfrm>
    </dsp:sp>
    <dsp:sp modelId="{4BD5D680-E82F-D842-9581-4C08B85C229F}">
      <dsp:nvSpPr>
        <dsp:cNvPr id="0" name=""/>
        <dsp:cNvSpPr/>
      </dsp:nvSpPr>
      <dsp:spPr>
        <a:xfrm rot="12600000">
          <a:off x="2646013" y="4433186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757486" y="4563966"/>
        <a:ext cx="278777" cy="302732"/>
      </dsp:txXfrm>
    </dsp:sp>
    <dsp:sp modelId="{4C2C4433-38AC-2D40-992F-92C864C62041}">
      <dsp:nvSpPr>
        <dsp:cNvPr id="0" name=""/>
        <dsp:cNvSpPr/>
      </dsp:nvSpPr>
      <dsp:spPr>
        <a:xfrm>
          <a:off x="1115172" y="3370740"/>
          <a:ext cx="1494975" cy="1494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run chef-client</a:t>
          </a:r>
          <a:endParaRPr lang="en-US" sz="1800" kern="1200" dirty="0"/>
        </a:p>
      </dsp:txBody>
      <dsp:txXfrm>
        <a:off x="1334106" y="3589674"/>
        <a:ext cx="1057107" cy="1057107"/>
      </dsp:txXfrm>
    </dsp:sp>
    <dsp:sp modelId="{33FBB568-E1BF-1D48-8976-37B629C706B2}">
      <dsp:nvSpPr>
        <dsp:cNvPr id="0" name=""/>
        <dsp:cNvSpPr/>
      </dsp:nvSpPr>
      <dsp:spPr>
        <a:xfrm rot="16200000">
          <a:off x="1663533" y="2754024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723271" y="2914673"/>
        <a:ext cx="278777" cy="302732"/>
      </dsp:txXfrm>
    </dsp:sp>
    <dsp:sp modelId="{C80D0CE8-CCC4-254A-ADE6-18CC87CC4ACE}">
      <dsp:nvSpPr>
        <dsp:cNvPr id="0" name=""/>
        <dsp:cNvSpPr/>
      </dsp:nvSpPr>
      <dsp:spPr>
        <a:xfrm>
          <a:off x="1115172" y="1124344"/>
          <a:ext cx="1494975" cy="1494975"/>
        </a:xfrm>
        <a:prstGeom prst="ellipse">
          <a:avLst/>
        </a:prstGeom>
        <a:solidFill>
          <a:srgbClr val="008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validation</a:t>
          </a:r>
          <a:endParaRPr lang="en-US" sz="1800" kern="1200" dirty="0"/>
        </a:p>
      </dsp:txBody>
      <dsp:txXfrm>
        <a:off x="1334106" y="1343278"/>
        <a:ext cx="1057107" cy="1057107"/>
      </dsp:txXfrm>
    </dsp:sp>
    <dsp:sp modelId="{587BAFEE-4925-584C-98DC-D956EB2383A2}">
      <dsp:nvSpPr>
        <dsp:cNvPr id="0" name=""/>
        <dsp:cNvSpPr/>
      </dsp:nvSpPr>
      <dsp:spPr>
        <a:xfrm rot="19800000">
          <a:off x="2626490" y="1063591"/>
          <a:ext cx="398253" cy="5045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634493" y="1194371"/>
        <a:ext cx="278777" cy="302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626C9-F87A-E043-A22D-F6B29DD1EF98}">
      <dsp:nvSpPr>
        <dsp:cNvPr id="0" name=""/>
        <dsp:cNvSpPr/>
      </dsp:nvSpPr>
      <dsp:spPr>
        <a:xfrm>
          <a:off x="1675" y="1474023"/>
          <a:ext cx="3042014" cy="3042014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make change</a:t>
          </a:r>
          <a:endParaRPr lang="en-US" sz="3800" kern="1200" dirty="0"/>
        </a:p>
      </dsp:txBody>
      <dsp:txXfrm>
        <a:off x="447168" y="1919516"/>
        <a:ext cx="2151028" cy="2151028"/>
      </dsp:txXfrm>
    </dsp:sp>
    <dsp:sp modelId="{0FC4F28F-3C3C-8D46-A2CB-819F5E0BA797}">
      <dsp:nvSpPr>
        <dsp:cNvPr id="0" name=""/>
        <dsp:cNvSpPr/>
      </dsp:nvSpPr>
      <dsp:spPr>
        <a:xfrm>
          <a:off x="2806499" y="1044121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2806499" y="1249457"/>
        <a:ext cx="1587876" cy="616007"/>
      </dsp:txXfrm>
    </dsp:sp>
    <dsp:sp modelId="{C80D0CE8-CCC4-254A-ADE6-18CC87CC4ACE}">
      <dsp:nvSpPr>
        <dsp:cNvPr id="0" name=""/>
        <dsp:cNvSpPr/>
      </dsp:nvSpPr>
      <dsp:spPr>
        <a:xfrm>
          <a:off x="4572502" y="1474023"/>
          <a:ext cx="3042014" cy="3042014"/>
        </a:xfrm>
        <a:prstGeom prst="ellipse">
          <a:avLst/>
        </a:prstGeom>
        <a:solidFill>
          <a:srgbClr val="008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validation</a:t>
          </a:r>
          <a:endParaRPr lang="en-US" sz="3800" kern="1200" dirty="0"/>
        </a:p>
      </dsp:txBody>
      <dsp:txXfrm>
        <a:off x="5017995" y="1919516"/>
        <a:ext cx="2151028" cy="2151028"/>
      </dsp:txXfrm>
    </dsp:sp>
    <dsp:sp modelId="{587BAFEE-4925-584C-98DC-D956EB2383A2}">
      <dsp:nvSpPr>
        <dsp:cNvPr id="0" name=""/>
        <dsp:cNvSpPr/>
      </dsp:nvSpPr>
      <dsp:spPr>
        <a:xfrm rot="10800000">
          <a:off x="2913813" y="3919259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 rot="10800000">
        <a:off x="3221817" y="4124595"/>
        <a:ext cx="1587876" cy="616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626C9-F87A-E043-A22D-F6B29DD1EF98}">
      <dsp:nvSpPr>
        <dsp:cNvPr id="0" name=""/>
        <dsp:cNvSpPr/>
      </dsp:nvSpPr>
      <dsp:spPr>
        <a:xfrm>
          <a:off x="1675" y="1474023"/>
          <a:ext cx="3042014" cy="3042014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make change</a:t>
          </a:r>
          <a:endParaRPr lang="en-US" sz="3800" kern="1200" dirty="0"/>
        </a:p>
      </dsp:txBody>
      <dsp:txXfrm>
        <a:off x="447168" y="1919516"/>
        <a:ext cx="2151028" cy="2151028"/>
      </dsp:txXfrm>
    </dsp:sp>
    <dsp:sp modelId="{0FC4F28F-3C3C-8D46-A2CB-819F5E0BA797}">
      <dsp:nvSpPr>
        <dsp:cNvPr id="0" name=""/>
        <dsp:cNvSpPr/>
      </dsp:nvSpPr>
      <dsp:spPr>
        <a:xfrm>
          <a:off x="2806499" y="1044121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2806499" y="1249457"/>
        <a:ext cx="1587876" cy="616007"/>
      </dsp:txXfrm>
    </dsp:sp>
    <dsp:sp modelId="{C80D0CE8-CCC4-254A-ADE6-18CC87CC4ACE}">
      <dsp:nvSpPr>
        <dsp:cNvPr id="0" name=""/>
        <dsp:cNvSpPr/>
      </dsp:nvSpPr>
      <dsp:spPr>
        <a:xfrm>
          <a:off x="4572502" y="1474023"/>
          <a:ext cx="3042014" cy="3042014"/>
        </a:xfrm>
        <a:prstGeom prst="ellipse">
          <a:avLst/>
        </a:prstGeom>
        <a:solidFill>
          <a:srgbClr val="008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validation</a:t>
          </a:r>
          <a:endParaRPr lang="en-US" sz="3800" kern="1200" dirty="0"/>
        </a:p>
      </dsp:txBody>
      <dsp:txXfrm>
        <a:off x="5017995" y="1919516"/>
        <a:ext cx="2151028" cy="2151028"/>
      </dsp:txXfrm>
    </dsp:sp>
    <dsp:sp modelId="{587BAFEE-4925-584C-98DC-D956EB2383A2}">
      <dsp:nvSpPr>
        <dsp:cNvPr id="0" name=""/>
        <dsp:cNvSpPr/>
      </dsp:nvSpPr>
      <dsp:spPr>
        <a:xfrm rot="10800000">
          <a:off x="2913813" y="3919259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 rot="10800000">
        <a:off x="3221817" y="4124595"/>
        <a:ext cx="1587876" cy="616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626C9-F87A-E043-A22D-F6B29DD1EF98}">
      <dsp:nvSpPr>
        <dsp:cNvPr id="0" name=""/>
        <dsp:cNvSpPr/>
      </dsp:nvSpPr>
      <dsp:spPr>
        <a:xfrm>
          <a:off x="1675" y="1474023"/>
          <a:ext cx="3042014" cy="3042014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make change</a:t>
          </a:r>
          <a:endParaRPr lang="en-US" sz="3800" kern="1200" dirty="0"/>
        </a:p>
      </dsp:txBody>
      <dsp:txXfrm>
        <a:off x="447168" y="1919516"/>
        <a:ext cx="2151028" cy="2151028"/>
      </dsp:txXfrm>
    </dsp:sp>
    <dsp:sp modelId="{0FC4F28F-3C3C-8D46-A2CB-819F5E0BA797}">
      <dsp:nvSpPr>
        <dsp:cNvPr id="0" name=""/>
        <dsp:cNvSpPr/>
      </dsp:nvSpPr>
      <dsp:spPr>
        <a:xfrm>
          <a:off x="2806499" y="1044121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2806499" y="1249457"/>
        <a:ext cx="1587876" cy="616007"/>
      </dsp:txXfrm>
    </dsp:sp>
    <dsp:sp modelId="{C80D0CE8-CCC4-254A-ADE6-18CC87CC4ACE}">
      <dsp:nvSpPr>
        <dsp:cNvPr id="0" name=""/>
        <dsp:cNvSpPr/>
      </dsp:nvSpPr>
      <dsp:spPr>
        <a:xfrm>
          <a:off x="4572502" y="1474023"/>
          <a:ext cx="3042014" cy="3042014"/>
        </a:xfrm>
        <a:prstGeom prst="ellipse">
          <a:avLst/>
        </a:prstGeom>
        <a:solidFill>
          <a:srgbClr val="008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validation</a:t>
          </a:r>
          <a:endParaRPr lang="en-US" sz="3800" kern="1200" dirty="0"/>
        </a:p>
      </dsp:txBody>
      <dsp:txXfrm>
        <a:off x="5017995" y="1919516"/>
        <a:ext cx="2151028" cy="2151028"/>
      </dsp:txXfrm>
    </dsp:sp>
    <dsp:sp modelId="{587BAFEE-4925-584C-98DC-D956EB2383A2}">
      <dsp:nvSpPr>
        <dsp:cNvPr id="0" name=""/>
        <dsp:cNvSpPr/>
      </dsp:nvSpPr>
      <dsp:spPr>
        <a:xfrm rot="10800000">
          <a:off x="2913813" y="3919259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 rot="10800000">
        <a:off x="3221817" y="4124595"/>
        <a:ext cx="1587876" cy="6160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626C9-F87A-E043-A22D-F6B29DD1EF98}">
      <dsp:nvSpPr>
        <dsp:cNvPr id="0" name=""/>
        <dsp:cNvSpPr/>
      </dsp:nvSpPr>
      <dsp:spPr>
        <a:xfrm>
          <a:off x="1675" y="1474023"/>
          <a:ext cx="3042014" cy="3042014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make change</a:t>
          </a:r>
          <a:endParaRPr lang="en-US" sz="3800" kern="1200" dirty="0"/>
        </a:p>
      </dsp:txBody>
      <dsp:txXfrm>
        <a:off x="447168" y="1919516"/>
        <a:ext cx="2151028" cy="2151028"/>
      </dsp:txXfrm>
    </dsp:sp>
    <dsp:sp modelId="{0FC4F28F-3C3C-8D46-A2CB-819F5E0BA797}">
      <dsp:nvSpPr>
        <dsp:cNvPr id="0" name=""/>
        <dsp:cNvSpPr/>
      </dsp:nvSpPr>
      <dsp:spPr>
        <a:xfrm>
          <a:off x="2806499" y="1044121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2806499" y="1249457"/>
        <a:ext cx="1587876" cy="616007"/>
      </dsp:txXfrm>
    </dsp:sp>
    <dsp:sp modelId="{C80D0CE8-CCC4-254A-ADE6-18CC87CC4ACE}">
      <dsp:nvSpPr>
        <dsp:cNvPr id="0" name=""/>
        <dsp:cNvSpPr/>
      </dsp:nvSpPr>
      <dsp:spPr>
        <a:xfrm>
          <a:off x="4572502" y="1474023"/>
          <a:ext cx="3042014" cy="3042014"/>
        </a:xfrm>
        <a:prstGeom prst="ellipse">
          <a:avLst/>
        </a:prstGeom>
        <a:solidFill>
          <a:srgbClr val="008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validation</a:t>
          </a:r>
          <a:endParaRPr lang="en-US" sz="3800" kern="1200" dirty="0"/>
        </a:p>
      </dsp:txBody>
      <dsp:txXfrm>
        <a:off x="5017995" y="1919516"/>
        <a:ext cx="2151028" cy="2151028"/>
      </dsp:txXfrm>
    </dsp:sp>
    <dsp:sp modelId="{587BAFEE-4925-584C-98DC-D956EB2383A2}">
      <dsp:nvSpPr>
        <dsp:cNvPr id="0" name=""/>
        <dsp:cNvSpPr/>
      </dsp:nvSpPr>
      <dsp:spPr>
        <a:xfrm rot="10800000">
          <a:off x="2913813" y="3919259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 rot="10800000">
        <a:off x="3221817" y="4124595"/>
        <a:ext cx="1587876" cy="6160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626C9-F87A-E043-A22D-F6B29DD1EF98}">
      <dsp:nvSpPr>
        <dsp:cNvPr id="0" name=""/>
        <dsp:cNvSpPr/>
      </dsp:nvSpPr>
      <dsp:spPr>
        <a:xfrm>
          <a:off x="1675" y="1474023"/>
          <a:ext cx="3042014" cy="3042014"/>
        </a:xfrm>
        <a:prstGeom prst="ellipse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make change</a:t>
          </a:r>
          <a:endParaRPr lang="en-US" sz="3800" kern="1200" dirty="0"/>
        </a:p>
      </dsp:txBody>
      <dsp:txXfrm>
        <a:off x="447168" y="1919516"/>
        <a:ext cx="2151028" cy="2151028"/>
      </dsp:txXfrm>
    </dsp:sp>
    <dsp:sp modelId="{0FC4F28F-3C3C-8D46-A2CB-819F5E0BA797}">
      <dsp:nvSpPr>
        <dsp:cNvPr id="0" name=""/>
        <dsp:cNvSpPr/>
      </dsp:nvSpPr>
      <dsp:spPr>
        <a:xfrm>
          <a:off x="2806499" y="1044121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2806499" y="1249457"/>
        <a:ext cx="1587876" cy="616007"/>
      </dsp:txXfrm>
    </dsp:sp>
    <dsp:sp modelId="{C80D0CE8-CCC4-254A-ADE6-18CC87CC4ACE}">
      <dsp:nvSpPr>
        <dsp:cNvPr id="0" name=""/>
        <dsp:cNvSpPr/>
      </dsp:nvSpPr>
      <dsp:spPr>
        <a:xfrm>
          <a:off x="4572502" y="1474023"/>
          <a:ext cx="3042014" cy="3042014"/>
        </a:xfrm>
        <a:prstGeom prst="ellipse">
          <a:avLst/>
        </a:prstGeom>
        <a:solidFill>
          <a:srgbClr val="008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validation</a:t>
          </a:r>
          <a:endParaRPr lang="en-US" sz="3800" kern="1200" dirty="0"/>
        </a:p>
      </dsp:txBody>
      <dsp:txXfrm>
        <a:off x="5017995" y="1919516"/>
        <a:ext cx="2151028" cy="2151028"/>
      </dsp:txXfrm>
    </dsp:sp>
    <dsp:sp modelId="{587BAFEE-4925-584C-98DC-D956EB2383A2}">
      <dsp:nvSpPr>
        <dsp:cNvPr id="0" name=""/>
        <dsp:cNvSpPr/>
      </dsp:nvSpPr>
      <dsp:spPr>
        <a:xfrm rot="10800000">
          <a:off x="2913813" y="3919259"/>
          <a:ext cx="1895880" cy="10266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 rot="10800000">
        <a:off x="3221817" y="4124595"/>
        <a:ext cx="1587876" cy="616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5/8/15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Uniformity, portability, and using best practices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98007569"/>
              </p:ext>
            </p:extLst>
          </p:nvPr>
        </p:nvGraphicFramePr>
        <p:xfrm>
          <a:off x="2287904" y="433970"/>
          <a:ext cx="7616193" cy="599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0" y="647009"/>
            <a:ext cx="12191999" cy="5643360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846647" y="802771"/>
            <a:ext cx="6182113" cy="5271928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 anchor="t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describe "apache::server" do</a:t>
            </a:r>
          </a:p>
          <a:p>
            <a:r>
              <a:rPr lang="en-US" sz="1800" dirty="0" smtClean="0"/>
              <a:t>  </a:t>
            </a:r>
            <a:r>
              <a:rPr lang="en-US" sz="1800" dirty="0"/>
              <a:t>context "when on </a:t>
            </a:r>
            <a:r>
              <a:rPr lang="en-US" sz="1800" dirty="0" err="1"/>
              <a:t>ubuntu</a:t>
            </a:r>
            <a:r>
              <a:rPr lang="en-US" sz="1800" dirty="0"/>
              <a:t> 14.04" do</a:t>
            </a:r>
          </a:p>
          <a:p>
            <a:r>
              <a:rPr lang="en-US" sz="1800" dirty="0" smtClean="0"/>
              <a:t>    </a:t>
            </a:r>
            <a:r>
              <a:rPr lang="en-US" sz="1800" dirty="0"/>
              <a:t>it "installs the correct package" do</a:t>
            </a:r>
          </a:p>
          <a:p>
            <a:r>
              <a:rPr lang="en-US" sz="1800" dirty="0"/>
              <a:t>      expect(</a:t>
            </a:r>
            <a:r>
              <a:rPr lang="en-US" sz="1800" dirty="0" err="1"/>
              <a:t>chef_run</a:t>
            </a:r>
            <a:r>
              <a:rPr lang="en-US" sz="1800" dirty="0"/>
              <a:t>).to </a:t>
            </a:r>
            <a:r>
              <a:rPr lang="en-US" sz="1800" dirty="0" err="1"/>
              <a:t>install_package</a:t>
            </a:r>
            <a:r>
              <a:rPr lang="en-US" sz="1800" dirty="0"/>
              <a:t>('apache2')</a:t>
            </a:r>
          </a:p>
          <a:p>
            <a:r>
              <a:rPr lang="en-US" sz="1800" dirty="0"/>
              <a:t>    end</a:t>
            </a:r>
          </a:p>
          <a:p>
            <a:r>
              <a:rPr lang="en-US" sz="1800" dirty="0" smtClean="0"/>
              <a:t>  </a:t>
            </a:r>
            <a:r>
              <a:rPr lang="en-US" sz="1800" dirty="0"/>
              <a:t>end</a:t>
            </a:r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11981" y="6290370"/>
            <a:ext cx="12280359" cy="0"/>
          </a:xfrm>
          <a:prstGeom prst="line">
            <a:avLst/>
          </a:prstGeom>
          <a:ln w="25400" cap="flat">
            <a:round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3"/>
          <p:cNvSpPr txBox="1">
            <a:spLocks/>
          </p:cNvSpPr>
          <p:nvPr/>
        </p:nvSpPr>
        <p:spPr>
          <a:xfrm>
            <a:off x="140417" y="802771"/>
            <a:ext cx="5538499" cy="5268566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 anchor="t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package "apache2"</a:t>
            </a:r>
            <a:endParaRPr lang="en-US" sz="1800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9706" y="110941"/>
            <a:ext cx="5539211" cy="63953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839234" y="107835"/>
            <a:ext cx="6177546" cy="64700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 bwMode="auto">
          <a:xfrm>
            <a:off x="4912143" y="5324446"/>
            <a:ext cx="1461662" cy="1461662"/>
          </a:xfrm>
          <a:prstGeom prst="ellipse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PASS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273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02733855"/>
              </p:ext>
            </p:extLst>
          </p:nvPr>
        </p:nvGraphicFramePr>
        <p:xfrm>
          <a:off x="2287904" y="433970"/>
          <a:ext cx="7616193" cy="599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0" y="647009"/>
            <a:ext cx="12191999" cy="5643360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846647" y="802771"/>
            <a:ext cx="6182113" cy="5271928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 anchor="t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describe "apache::server" do</a:t>
            </a:r>
          </a:p>
          <a:p>
            <a:r>
              <a:rPr lang="en-US" sz="1800" dirty="0" smtClean="0"/>
              <a:t>  </a:t>
            </a:r>
            <a:r>
              <a:rPr lang="en-US" sz="1800" dirty="0"/>
              <a:t>context "when on </a:t>
            </a:r>
            <a:r>
              <a:rPr lang="en-US" sz="1800" dirty="0" err="1"/>
              <a:t>ubuntu</a:t>
            </a:r>
            <a:r>
              <a:rPr lang="en-US" sz="1800" dirty="0"/>
              <a:t> 14.04" do</a:t>
            </a:r>
          </a:p>
          <a:p>
            <a:r>
              <a:rPr lang="en-US" sz="1800" dirty="0" smtClean="0"/>
              <a:t>    </a:t>
            </a:r>
            <a:r>
              <a:rPr lang="en-US" sz="1800" dirty="0"/>
              <a:t>it "installs the correct package" do</a:t>
            </a:r>
          </a:p>
          <a:p>
            <a:r>
              <a:rPr lang="en-US" sz="1800" dirty="0"/>
              <a:t>      expect(</a:t>
            </a:r>
            <a:r>
              <a:rPr lang="en-US" sz="1800" dirty="0" err="1"/>
              <a:t>chef_run</a:t>
            </a:r>
            <a:r>
              <a:rPr lang="en-US" sz="1800" dirty="0"/>
              <a:t>).to </a:t>
            </a:r>
            <a:r>
              <a:rPr lang="en-US" sz="1800" dirty="0" err="1"/>
              <a:t>install_package</a:t>
            </a:r>
            <a:r>
              <a:rPr lang="en-US" sz="1800" dirty="0"/>
              <a:t>('apache2')</a:t>
            </a:r>
          </a:p>
          <a:p>
            <a:r>
              <a:rPr lang="en-US" sz="1800" dirty="0"/>
              <a:t>    end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context "when on centos" do</a:t>
            </a:r>
          </a:p>
          <a:p>
            <a:r>
              <a:rPr lang="en-US" sz="1800" dirty="0" smtClean="0"/>
              <a:t>    it "installs the correct package" do</a:t>
            </a:r>
          </a:p>
          <a:p>
            <a:r>
              <a:rPr lang="en-US" sz="1800" dirty="0" smtClean="0"/>
              <a:t>      expect(</a:t>
            </a:r>
            <a:r>
              <a:rPr lang="en-US" sz="1800" dirty="0" err="1" smtClean="0"/>
              <a:t>chef_run</a:t>
            </a:r>
            <a:r>
              <a:rPr lang="en-US" sz="1800" dirty="0" smtClean="0"/>
              <a:t>).to </a:t>
            </a:r>
            <a:r>
              <a:rPr lang="en-US" sz="1800" dirty="0" err="1" smtClean="0"/>
              <a:t>install_package</a:t>
            </a:r>
            <a:r>
              <a:rPr lang="en-US" sz="1800" dirty="0" smtClean="0"/>
              <a:t>('</a:t>
            </a:r>
            <a:r>
              <a:rPr lang="en-US" sz="1800" dirty="0" err="1" smtClean="0"/>
              <a:t>httpd</a:t>
            </a:r>
            <a:r>
              <a:rPr lang="en-US" sz="1800" dirty="0" smtClean="0"/>
              <a:t>')</a:t>
            </a:r>
            <a:endParaRPr lang="en-US" sz="1800" dirty="0"/>
          </a:p>
          <a:p>
            <a:r>
              <a:rPr lang="en-US" sz="1800" dirty="0" smtClean="0"/>
              <a:t>    end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  <a:endParaRPr lang="en-US" sz="1800" dirty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11981" y="6290370"/>
            <a:ext cx="12280359" cy="0"/>
          </a:xfrm>
          <a:prstGeom prst="line">
            <a:avLst/>
          </a:prstGeom>
          <a:ln w="25400" cap="flat">
            <a:round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3"/>
          <p:cNvSpPr txBox="1">
            <a:spLocks/>
          </p:cNvSpPr>
          <p:nvPr/>
        </p:nvSpPr>
        <p:spPr>
          <a:xfrm>
            <a:off x="140417" y="802771"/>
            <a:ext cx="5538499" cy="5268566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 anchor="t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package "apache2</a:t>
            </a:r>
            <a:r>
              <a:rPr lang="en-US" sz="1800" dirty="0" smtClean="0"/>
              <a:t>"</a:t>
            </a:r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706" y="110941"/>
            <a:ext cx="5539211" cy="63953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39234" y="107835"/>
            <a:ext cx="6177546" cy="64700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 bwMode="auto">
          <a:xfrm>
            <a:off x="4912143" y="5324446"/>
            <a:ext cx="1461662" cy="1461662"/>
          </a:xfrm>
          <a:prstGeom prst="ellipse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FAIL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3762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11862591"/>
              </p:ext>
            </p:extLst>
          </p:nvPr>
        </p:nvGraphicFramePr>
        <p:xfrm>
          <a:off x="2287904" y="433970"/>
          <a:ext cx="7616193" cy="599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0" y="647009"/>
            <a:ext cx="12191999" cy="5643360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846647" y="802771"/>
            <a:ext cx="6182113" cy="5271928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 anchor="t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describe "apache::server" do</a:t>
            </a:r>
          </a:p>
          <a:p>
            <a:r>
              <a:rPr lang="en-US" sz="1800" dirty="0" smtClean="0"/>
              <a:t>  </a:t>
            </a:r>
            <a:r>
              <a:rPr lang="en-US" sz="1800" dirty="0"/>
              <a:t>context "when on </a:t>
            </a:r>
            <a:r>
              <a:rPr lang="en-US" sz="1800" dirty="0" err="1"/>
              <a:t>ubuntu</a:t>
            </a:r>
            <a:r>
              <a:rPr lang="en-US" sz="1800" dirty="0"/>
              <a:t> 14.04" do</a:t>
            </a:r>
          </a:p>
          <a:p>
            <a:r>
              <a:rPr lang="en-US" sz="1800" dirty="0" smtClean="0"/>
              <a:t>    </a:t>
            </a:r>
            <a:r>
              <a:rPr lang="en-US" sz="1800" dirty="0"/>
              <a:t>it "installs the correct package" do</a:t>
            </a:r>
          </a:p>
          <a:p>
            <a:r>
              <a:rPr lang="en-US" sz="1800" dirty="0"/>
              <a:t>      expect(</a:t>
            </a:r>
            <a:r>
              <a:rPr lang="en-US" sz="1800" dirty="0" err="1"/>
              <a:t>chef_run</a:t>
            </a:r>
            <a:r>
              <a:rPr lang="en-US" sz="1800" dirty="0"/>
              <a:t>).to </a:t>
            </a:r>
            <a:r>
              <a:rPr lang="en-US" sz="1800" dirty="0" err="1"/>
              <a:t>install_package</a:t>
            </a:r>
            <a:r>
              <a:rPr lang="en-US" sz="1800" dirty="0"/>
              <a:t>('apache2')</a:t>
            </a:r>
          </a:p>
          <a:p>
            <a:r>
              <a:rPr lang="en-US" sz="1800" dirty="0"/>
              <a:t>    end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context "when on centos" do</a:t>
            </a:r>
          </a:p>
          <a:p>
            <a:r>
              <a:rPr lang="en-US" sz="1800" dirty="0" smtClean="0"/>
              <a:t>    it "installs the correct package" do</a:t>
            </a:r>
          </a:p>
          <a:p>
            <a:r>
              <a:rPr lang="en-US" sz="1800" dirty="0" smtClean="0"/>
              <a:t>      expect(</a:t>
            </a:r>
            <a:r>
              <a:rPr lang="en-US" sz="1800" dirty="0" err="1" smtClean="0"/>
              <a:t>chef_run</a:t>
            </a:r>
            <a:r>
              <a:rPr lang="en-US" sz="1800" dirty="0" smtClean="0"/>
              <a:t>).to </a:t>
            </a:r>
            <a:r>
              <a:rPr lang="en-US" sz="1800" dirty="0" err="1" smtClean="0"/>
              <a:t>install_package</a:t>
            </a:r>
            <a:r>
              <a:rPr lang="en-US" sz="1800" dirty="0" smtClean="0"/>
              <a:t>('</a:t>
            </a:r>
            <a:r>
              <a:rPr lang="en-US" sz="1800" dirty="0" err="1" smtClean="0"/>
              <a:t>httpd</a:t>
            </a:r>
            <a:r>
              <a:rPr lang="en-US" sz="1800" dirty="0" smtClean="0"/>
              <a:t>')</a:t>
            </a:r>
            <a:endParaRPr lang="en-US" sz="1800" dirty="0"/>
          </a:p>
          <a:p>
            <a:r>
              <a:rPr lang="en-US" sz="1800" dirty="0" smtClean="0"/>
              <a:t>    end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  <a:endParaRPr lang="en-US" sz="1800" dirty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11981" y="6290370"/>
            <a:ext cx="12280359" cy="0"/>
          </a:xfrm>
          <a:prstGeom prst="line">
            <a:avLst/>
          </a:prstGeom>
          <a:ln w="25400" cap="flat">
            <a:round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3"/>
          <p:cNvSpPr txBox="1">
            <a:spLocks/>
          </p:cNvSpPr>
          <p:nvPr/>
        </p:nvSpPr>
        <p:spPr>
          <a:xfrm>
            <a:off x="140417" y="802771"/>
            <a:ext cx="5538499" cy="5268566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 anchor="t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if platform?("</a:t>
            </a:r>
            <a:r>
              <a:rPr lang="en-US" sz="1800" dirty="0" err="1" smtClean="0"/>
              <a:t>ubuntu</a:t>
            </a:r>
            <a:r>
              <a:rPr lang="en-US" sz="1800" dirty="0" smtClean="0"/>
              <a:t>")</a:t>
            </a:r>
            <a:endParaRPr lang="en-US" sz="1800" dirty="0"/>
          </a:p>
          <a:p>
            <a:r>
              <a:rPr lang="en-US" sz="1800" dirty="0" smtClean="0"/>
              <a:t>  package "apache2"</a:t>
            </a:r>
          </a:p>
          <a:p>
            <a:r>
              <a:rPr lang="en-US" sz="1800" dirty="0" smtClean="0"/>
              <a:t>else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package "</a:t>
            </a:r>
            <a:r>
              <a:rPr lang="en-US" sz="1800" dirty="0" err="1" smtClean="0"/>
              <a:t>httpd</a:t>
            </a:r>
            <a:r>
              <a:rPr lang="en-US" sz="1800" dirty="0" smtClean="0"/>
              <a:t>"</a:t>
            </a:r>
          </a:p>
          <a:p>
            <a:r>
              <a:rPr lang="en-US" sz="1800" dirty="0" smtClean="0"/>
              <a:t>end</a:t>
            </a:r>
            <a:endParaRPr lang="en-US" sz="18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9706" y="110941"/>
            <a:ext cx="5539211" cy="63953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839234" y="107835"/>
            <a:ext cx="6177546" cy="64700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4912143" y="5324446"/>
            <a:ext cx="1461662" cy="1461662"/>
          </a:xfrm>
          <a:prstGeom prst="ellipse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PASS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4292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is Ruby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Chef </a:t>
            </a:r>
            <a:r>
              <a:rPr lang="en-US" dirty="0" smtClean="0"/>
              <a:t>is a domain </a:t>
            </a:r>
            <a:r>
              <a:rPr lang="en-US" dirty="0"/>
              <a:t>specific language (DSL</a:t>
            </a:r>
            <a:r>
              <a:rPr lang="en-US" dirty="0" smtClean="0"/>
              <a:t>) added on top of Ruby. Most every file within your cookbook is a ruby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ChefSpec</a:t>
            </a:r>
            <a:r>
              <a:rPr lang="en-US" dirty="0" smtClean="0"/>
              <a:t> is </a:t>
            </a:r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RSpec</a:t>
            </a:r>
            <a:r>
              <a:rPr lang="en-US" dirty="0" smtClean="0"/>
              <a:t> is a testing framework built on top of Ruby. </a:t>
            </a:r>
          </a:p>
          <a:p>
            <a:endParaRPr lang="en-US" dirty="0"/>
          </a:p>
          <a:p>
            <a:r>
              <a:rPr lang="en-US" dirty="0" err="1" smtClean="0"/>
              <a:t>ChefSpec</a:t>
            </a:r>
            <a:r>
              <a:rPr lang="en-US" dirty="0" smtClean="0"/>
              <a:t> adds knowledge about Chef to </a:t>
            </a:r>
            <a:r>
              <a:rPr lang="en-US" dirty="0" err="1" smtClean="0"/>
              <a:t>RSpec</a:t>
            </a:r>
            <a:r>
              <a:rPr lang="en-US" dirty="0" smtClean="0"/>
              <a:t>. Allowing us to test our infrastructure.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chefspec.html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9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72833"/>
          </a:xfrm>
        </p:spPr>
        <p:txBody>
          <a:bodyPr/>
          <a:lstStyle/>
          <a:p>
            <a:r>
              <a:rPr lang="en-US" dirty="0"/>
              <a:t>During this section you will learn and demonstrate how to </a:t>
            </a:r>
            <a:r>
              <a:rPr lang="en-US" dirty="0" smtClean="0"/>
              <a:t>test cookbooks effectively:</a:t>
            </a:r>
          </a:p>
          <a:p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using </a:t>
            </a:r>
            <a:r>
              <a:rPr lang="en-US" sz="2400" dirty="0" err="1" smtClean="0"/>
              <a:t>ChefSpec</a:t>
            </a:r>
            <a:r>
              <a:rPr lang="en-US" sz="2400" dirty="0" smtClean="0"/>
              <a:t> and </a:t>
            </a:r>
            <a:r>
              <a:rPr lang="en-US" sz="2400" dirty="0" err="1" smtClean="0"/>
              <a:t>RSpec</a:t>
            </a:r>
            <a:r>
              <a:rPr lang="en-US" sz="2400" dirty="0" smtClean="0"/>
              <a:t> to define tests for recipes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executing those tests with the 	</a:t>
            </a:r>
            <a:r>
              <a:rPr lang="en-US" sz="2400" dirty="0" err="1" smtClean="0">
                <a:latin typeface="Inconsolata"/>
                <a:cs typeface="Inconsolata"/>
              </a:rPr>
              <a:t>rspec</a:t>
            </a:r>
            <a:r>
              <a:rPr lang="en-US" sz="2400" dirty="0" smtClean="0"/>
              <a:t> command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experiencing the process of test-driven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386920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778318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 bwMode="auto">
          <a:xfrm>
            <a:off x="4582879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8387440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2375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Foodcritic</a:t>
            </a:r>
            <a:endParaRPr lang="en-US" sz="2000" dirty="0" smtClean="0"/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Rubocop</a:t>
            </a:r>
            <a:endParaRPr lang="en-US" sz="2000" dirty="0"/>
          </a:p>
        </p:txBody>
      </p:sp>
      <p:sp>
        <p:nvSpPr>
          <p:cNvPr id="57" name="Rectangle 56"/>
          <p:cNvSpPr/>
          <p:nvPr/>
        </p:nvSpPr>
        <p:spPr>
          <a:xfrm>
            <a:off x="4570791" y="4466152"/>
            <a:ext cx="3050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b="1" dirty="0" err="1" smtClean="0"/>
              <a:t>ChefSpec</a:t>
            </a:r>
            <a:endParaRPr lang="en-US" sz="2000" b="1" dirty="0"/>
          </a:p>
        </p:txBody>
      </p:sp>
      <p:sp>
        <p:nvSpPr>
          <p:cNvPr id="58" name="Rectangle 57"/>
          <p:cNvSpPr/>
          <p:nvPr/>
        </p:nvSpPr>
        <p:spPr>
          <a:xfrm>
            <a:off x="8378373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smtClean="0"/>
              <a:t>Test Kitchen</a:t>
            </a:r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ServerSpec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 bwMode="white">
          <a:xfrm>
            <a:off x="1798581" y="3500723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Code 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Correctness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 bwMode="white">
          <a:xfrm>
            <a:off x="5638578" y="3537077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Unit Testing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9446161" y="3541196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 defTabSz="914099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29741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 Development Workflow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36858" y="3094295"/>
            <a:ext cx="3026243" cy="2581043"/>
            <a:chOff x="1022177" y="3094295"/>
            <a:chExt cx="3026243" cy="2581043"/>
          </a:xfrm>
        </p:grpSpPr>
        <p:grpSp>
          <p:nvGrpSpPr>
            <p:cNvPr id="3" name="Group 2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6317600" y="3207949"/>
            <a:ext cx="4551250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Write some cookbook code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code </a:t>
            </a:r>
            <a:r>
              <a:rPr lang="en-US" dirty="0" err="1" smtClean="0"/>
              <a:t>linting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Perform automated unit testing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Deploy to a virtual deployment environment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33268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Testing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provide automated </a:t>
            </a:r>
            <a:r>
              <a:rPr lang="en-US" dirty="0"/>
              <a:t>way to ensure code accomplishes the intended goal and help the team understand its intent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is Ruby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Ruby is a dynamically</a:t>
            </a:r>
            <a:r>
              <a:rPr lang="en-US" dirty="0"/>
              <a:t> </a:t>
            </a:r>
            <a:r>
              <a:rPr lang="en-US" dirty="0" smtClean="0"/>
              <a:t>typed language. Code is not evaluated until it is exercised. So our recipes must be exercised to be evaluated.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Type_system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80801970"/>
              </p:ext>
            </p:extLst>
          </p:nvPr>
        </p:nvGraphicFramePr>
        <p:xfrm>
          <a:off x="2287904" y="432110"/>
          <a:ext cx="7616193" cy="599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8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65813698"/>
              </p:ext>
            </p:extLst>
          </p:nvPr>
        </p:nvGraphicFramePr>
        <p:xfrm>
          <a:off x="2287904" y="432110"/>
          <a:ext cx="7616193" cy="599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5215408" y="2971800"/>
            <a:ext cx="1761184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fontScale="92500" lnSpcReduction="10000"/>
          </a:bodyPr>
          <a:lstStyle/>
          <a:p>
            <a:pPr algn="ctr"/>
            <a:r>
              <a:rPr lang="en-US" sz="2800" dirty="0" smtClean="0">
                <a:latin typeface="Inconsolata"/>
                <a:cs typeface="Inconsolata"/>
              </a:rPr>
              <a:t>~ 30</a:t>
            </a:r>
          </a:p>
          <a:p>
            <a:pPr algn="ctr"/>
            <a:r>
              <a:rPr lang="en-US" sz="2800" dirty="0" smtClean="0">
                <a:latin typeface="Inconsolata"/>
                <a:cs typeface="Inconsolata"/>
              </a:rPr>
              <a:t>minutes</a:t>
            </a:r>
            <a:endParaRPr lang="en-US" sz="28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281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00698898"/>
              </p:ext>
            </p:extLst>
          </p:nvPr>
        </p:nvGraphicFramePr>
        <p:xfrm>
          <a:off x="2287904" y="433970"/>
          <a:ext cx="7616193" cy="599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131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2135418"/>
              </p:ext>
            </p:extLst>
          </p:nvPr>
        </p:nvGraphicFramePr>
        <p:xfrm>
          <a:off x="2287904" y="433970"/>
          <a:ext cx="7616193" cy="5990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0" y="647009"/>
            <a:ext cx="12191999" cy="5643360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846647" y="802771"/>
            <a:ext cx="6182113" cy="5271928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 anchor="t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describe "apache::server" do</a:t>
            </a:r>
          </a:p>
          <a:p>
            <a:r>
              <a:rPr lang="en-US" sz="1800" dirty="0"/>
              <a:t>  context "when on </a:t>
            </a:r>
            <a:r>
              <a:rPr lang="en-US" sz="1800" dirty="0" err="1"/>
              <a:t>ubuntu</a:t>
            </a:r>
            <a:r>
              <a:rPr lang="en-US" sz="1800" dirty="0"/>
              <a:t> 14.04" do</a:t>
            </a:r>
          </a:p>
          <a:p>
            <a:r>
              <a:rPr lang="en-US" sz="1800" b="1" dirty="0"/>
              <a:t>    </a:t>
            </a:r>
            <a:r>
              <a:rPr lang="en-US" sz="1800" dirty="0"/>
              <a:t>it "installs the correct package" do</a:t>
            </a:r>
          </a:p>
          <a:p>
            <a:r>
              <a:rPr lang="en-US" sz="1800" dirty="0"/>
              <a:t>      </a:t>
            </a:r>
            <a:r>
              <a:rPr lang="en-US" sz="1800" b="1" dirty="0"/>
              <a:t>expect(</a:t>
            </a:r>
            <a:r>
              <a:rPr lang="en-US" sz="1800" b="1" dirty="0" err="1"/>
              <a:t>chef_run</a:t>
            </a:r>
            <a:r>
              <a:rPr lang="en-US" sz="1800" b="1" dirty="0"/>
              <a:t>).to </a:t>
            </a:r>
            <a:r>
              <a:rPr lang="en-US" sz="1800" b="1" dirty="0" err="1"/>
              <a:t>install_package</a:t>
            </a:r>
            <a:r>
              <a:rPr lang="en-US" sz="1800" b="1" dirty="0"/>
              <a:t>('apache2')</a:t>
            </a:r>
          </a:p>
          <a:p>
            <a:r>
              <a:rPr lang="en-US" sz="1800" dirty="0"/>
              <a:t>    end</a:t>
            </a:r>
          </a:p>
          <a:p>
            <a:r>
              <a:rPr lang="en-US" sz="1800" b="1" dirty="0"/>
              <a:t>  end</a:t>
            </a:r>
          </a:p>
          <a:p>
            <a:r>
              <a:rPr lang="en-US" sz="1800" dirty="0"/>
              <a:t>end</a:t>
            </a:r>
          </a:p>
          <a:p>
            <a:endParaRPr lang="en-US" sz="1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-11981" y="6290370"/>
            <a:ext cx="12280359" cy="0"/>
          </a:xfrm>
          <a:prstGeom prst="line">
            <a:avLst/>
          </a:prstGeom>
          <a:ln w="25400" cap="flat">
            <a:round/>
            <a:head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5839234" y="107835"/>
            <a:ext cx="6177546" cy="647009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40417" y="802771"/>
            <a:ext cx="5538499" cy="5268566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 anchor="t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9706" y="110941"/>
            <a:ext cx="5539211" cy="63953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>
            <a:off x="4912143" y="5324446"/>
            <a:ext cx="1461662" cy="1461662"/>
          </a:xfrm>
          <a:prstGeom prst="ellipse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FAIL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57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10764</TotalTime>
  <Words>530</Words>
  <Application>Microsoft Macintosh PowerPoint</Application>
  <PresentationFormat>Custom</PresentationFormat>
  <Paragraphs>118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ChefDk3.2Template</vt:lpstr>
      <vt:lpstr>Code Testing</vt:lpstr>
      <vt:lpstr>Course Objectives</vt:lpstr>
      <vt:lpstr>Updated Cookbook Development Workflow</vt:lpstr>
      <vt:lpstr>Code Testing</vt:lpstr>
      <vt:lpstr>Chef is Ruby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Chef is Ruby</vt:lpstr>
      <vt:lpstr>ChefSpec is RSpec</vt:lpstr>
      <vt:lpstr>Lesson Objectives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1366</cp:revision>
  <cp:lastPrinted>2015-02-07T23:49:10Z</cp:lastPrinted>
  <dcterms:created xsi:type="dcterms:W3CDTF">2012-09-13T17:36:07Z</dcterms:created>
  <dcterms:modified xsi:type="dcterms:W3CDTF">2015-05-08T19:54:46Z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